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58" r:id="rId6"/>
    <p:sldId id="257" r:id="rId7"/>
    <p:sldId id="262" r:id="rId8"/>
    <p:sldId id="265" r:id="rId9"/>
    <p:sldId id="272" r:id="rId10"/>
    <p:sldId id="274" r:id="rId11"/>
    <p:sldId id="273" r:id="rId12"/>
    <p:sldId id="310" r:id="rId13"/>
    <p:sldId id="308" r:id="rId14"/>
    <p:sldId id="268" r:id="rId15"/>
    <p:sldId id="288" r:id="rId16"/>
    <p:sldId id="309" r:id="rId17"/>
    <p:sldId id="311" r:id="rId18"/>
    <p:sldId id="305" r:id="rId19"/>
    <p:sldId id="306"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78BB66-8255-4F83-99F2-A119EEA6B718}" v="89" dt="2023-06-01T06:06:11.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72668" autoAdjust="0"/>
  </p:normalViewPr>
  <p:slideViewPr>
    <p:cSldViewPr snapToGrid="0">
      <p:cViewPr varScale="1">
        <p:scale>
          <a:sx n="120" d="100"/>
          <a:sy n="120" d="100"/>
        </p:scale>
        <p:origin x="1788"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ing" userId="4b18ef22313c1553" providerId="LiveId" clId="{5878BB66-8255-4F83-99F2-A119EEA6B718}"/>
    <pc:docChg chg="undo redo custSel addSld delSld modSld sldOrd">
      <pc:chgData name="Daniel Hing" userId="4b18ef22313c1553" providerId="LiveId" clId="{5878BB66-8255-4F83-99F2-A119EEA6B718}" dt="2023-06-01T06:08:36.229" v="14262" actId="20577"/>
      <pc:docMkLst>
        <pc:docMk/>
      </pc:docMkLst>
      <pc:sldChg chg="addSp delSp modSp mod modNotesTx">
        <pc:chgData name="Daniel Hing" userId="4b18ef22313c1553" providerId="LiveId" clId="{5878BB66-8255-4F83-99F2-A119EEA6B718}" dt="2023-06-01T05:49:46.393" v="11960" actId="20577"/>
        <pc:sldMkLst>
          <pc:docMk/>
          <pc:sldMk cId="2586058810" sldId="256"/>
        </pc:sldMkLst>
        <pc:spChg chg="mod">
          <ac:chgData name="Daniel Hing" userId="4b18ef22313c1553" providerId="LiveId" clId="{5878BB66-8255-4F83-99F2-A119EEA6B718}" dt="2023-06-01T05:49:35.712" v="11930" actId="20577"/>
          <ac:spMkLst>
            <pc:docMk/>
            <pc:sldMk cId="2586058810" sldId="256"/>
            <ac:spMk id="2" creationId="{CFE75451-6A4B-484B-9ED1-353CCE25B0F4}"/>
          </ac:spMkLst>
        </pc:spChg>
        <pc:picChg chg="add del mod">
          <ac:chgData name="Daniel Hing" userId="4b18ef22313c1553" providerId="LiveId" clId="{5878BB66-8255-4F83-99F2-A119EEA6B718}" dt="2023-06-01T01:40:41.046" v="6" actId="478"/>
          <ac:picMkLst>
            <pc:docMk/>
            <pc:sldMk cId="2586058810" sldId="256"/>
            <ac:picMk id="4" creationId="{C31976FF-C2F2-F7C5-B5AA-19C29FD7B5E6}"/>
          </ac:picMkLst>
        </pc:picChg>
        <pc:picChg chg="del">
          <ac:chgData name="Daniel Hing" userId="4b18ef22313c1553" providerId="LiveId" clId="{5878BB66-8255-4F83-99F2-A119EEA6B718}" dt="2023-06-01T01:40:04.240" v="0" actId="478"/>
          <ac:picMkLst>
            <pc:docMk/>
            <pc:sldMk cId="2586058810" sldId="256"/>
            <ac:picMk id="1026" creationId="{1C24DAC7-DE94-E2C2-2541-6D0A6E7C0789}"/>
          </ac:picMkLst>
        </pc:picChg>
        <pc:picChg chg="add del">
          <ac:chgData name="Daniel Hing" userId="4b18ef22313c1553" providerId="LiveId" clId="{5878BB66-8255-4F83-99F2-A119EEA6B718}" dt="2023-06-01T01:40:43.128" v="7" actId="478"/>
          <ac:picMkLst>
            <pc:docMk/>
            <pc:sldMk cId="2586058810" sldId="256"/>
            <ac:picMk id="1028" creationId="{FE75BA8E-6EAB-1748-D492-D36BEA866311}"/>
          </ac:picMkLst>
        </pc:picChg>
      </pc:sldChg>
      <pc:sldChg chg="addSp delSp modSp mod ord modNotesTx">
        <pc:chgData name="Daniel Hing" userId="4b18ef22313c1553" providerId="LiveId" clId="{5878BB66-8255-4F83-99F2-A119EEA6B718}" dt="2023-06-01T03:57:29.293" v="3282"/>
        <pc:sldMkLst>
          <pc:docMk/>
          <pc:sldMk cId="1713219598" sldId="257"/>
        </pc:sldMkLst>
        <pc:spChg chg="mod">
          <ac:chgData name="Daniel Hing" userId="4b18ef22313c1553" providerId="LiveId" clId="{5878BB66-8255-4F83-99F2-A119EEA6B718}" dt="2023-06-01T03:57:26.655" v="3281" actId="20577"/>
          <ac:spMkLst>
            <pc:docMk/>
            <pc:sldMk cId="1713219598" sldId="257"/>
            <ac:spMk id="3" creationId="{5671D7E5-EF66-4BCD-8DAA-E9061157F0BE}"/>
          </ac:spMkLst>
        </pc:spChg>
        <pc:picChg chg="add mod">
          <ac:chgData name="Daniel Hing" userId="4b18ef22313c1553" providerId="LiveId" clId="{5878BB66-8255-4F83-99F2-A119EEA6B718}" dt="2023-06-01T01:49:33.637" v="356" actId="1076"/>
          <ac:picMkLst>
            <pc:docMk/>
            <pc:sldMk cId="1713219598" sldId="257"/>
            <ac:picMk id="4" creationId="{8172E05F-090D-510B-6F76-9801652BD24D}"/>
          </ac:picMkLst>
        </pc:picChg>
        <pc:picChg chg="del">
          <ac:chgData name="Daniel Hing" userId="4b18ef22313c1553" providerId="LiveId" clId="{5878BB66-8255-4F83-99F2-A119EEA6B718}" dt="2023-06-01T01:40:45.843" v="9" actId="478"/>
          <ac:picMkLst>
            <pc:docMk/>
            <pc:sldMk cId="1713219598" sldId="257"/>
            <ac:picMk id="2054" creationId="{FFE04299-0466-0063-75DE-99FEA7CCAB8D}"/>
          </ac:picMkLst>
        </pc:picChg>
        <pc:picChg chg="del">
          <ac:chgData name="Daniel Hing" userId="4b18ef22313c1553" providerId="LiveId" clId="{5878BB66-8255-4F83-99F2-A119EEA6B718}" dt="2023-06-01T01:40:45.458" v="8" actId="478"/>
          <ac:picMkLst>
            <pc:docMk/>
            <pc:sldMk cId="1713219598" sldId="257"/>
            <ac:picMk id="2056" creationId="{82F51FEB-510A-A9BA-0229-302150C2ECE4}"/>
          </ac:picMkLst>
        </pc:picChg>
      </pc:sldChg>
      <pc:sldChg chg="addSp delSp modSp mod modNotesTx">
        <pc:chgData name="Daniel Hing" userId="4b18ef22313c1553" providerId="LiveId" clId="{5878BB66-8255-4F83-99F2-A119EEA6B718}" dt="2023-06-01T05:50:43.080" v="12000" actId="20577"/>
        <pc:sldMkLst>
          <pc:docMk/>
          <pc:sldMk cId="3571516367" sldId="258"/>
        </pc:sldMkLst>
        <pc:spChg chg="mod">
          <ac:chgData name="Daniel Hing" userId="4b18ef22313c1553" providerId="LiveId" clId="{5878BB66-8255-4F83-99F2-A119EEA6B718}" dt="2023-06-01T05:50:43.080" v="12000" actId="20577"/>
          <ac:spMkLst>
            <pc:docMk/>
            <pc:sldMk cId="3571516367" sldId="258"/>
            <ac:spMk id="3" creationId="{9D5232F9-FD00-464A-9F17-619C91AEF8F3}"/>
          </ac:spMkLst>
        </pc:spChg>
        <pc:picChg chg="add del mod">
          <ac:chgData name="Daniel Hing" userId="4b18ef22313c1553" providerId="LiveId" clId="{5878BB66-8255-4F83-99F2-A119EEA6B718}" dt="2023-06-01T03:45:57.512" v="1912" actId="478"/>
          <ac:picMkLst>
            <pc:docMk/>
            <pc:sldMk cId="3571516367" sldId="258"/>
            <ac:picMk id="4" creationId="{93CFF7C6-93CC-63C7-12CA-180E21037393}"/>
          </ac:picMkLst>
        </pc:picChg>
        <pc:picChg chg="del">
          <ac:chgData name="Daniel Hing" userId="4b18ef22313c1553" providerId="LiveId" clId="{5878BB66-8255-4F83-99F2-A119EEA6B718}" dt="2023-06-01T01:44:13.430" v="192" actId="478"/>
          <ac:picMkLst>
            <pc:docMk/>
            <pc:sldMk cId="3571516367" sldId="258"/>
            <ac:picMk id="5" creationId="{8070DA0B-C845-0002-4B9B-B1AAB1D7E870}"/>
          </ac:picMkLst>
        </pc:picChg>
        <pc:picChg chg="add del">
          <ac:chgData name="Daniel Hing" userId="4b18ef22313c1553" providerId="LiveId" clId="{5878BB66-8255-4F83-99F2-A119EEA6B718}" dt="2023-06-01T03:45:57.512" v="1912" actId="478"/>
          <ac:picMkLst>
            <pc:docMk/>
            <pc:sldMk cId="3571516367" sldId="258"/>
            <ac:picMk id="3076" creationId="{21F2CC5B-81C6-0235-2738-36C6FAABC785}"/>
          </ac:picMkLst>
        </pc:picChg>
        <pc:picChg chg="add mod">
          <ac:chgData name="Daniel Hing" userId="4b18ef22313c1553" providerId="LiveId" clId="{5878BB66-8255-4F83-99F2-A119EEA6B718}" dt="2023-06-01T05:48:43.717" v="11798" actId="1076"/>
          <ac:picMkLst>
            <pc:docMk/>
            <pc:sldMk cId="3571516367" sldId="258"/>
            <ac:picMk id="3078" creationId="{FB41723C-523A-DA3E-6392-789BC102D2BF}"/>
          </ac:picMkLst>
        </pc:picChg>
      </pc:sldChg>
      <pc:sldChg chg="addSp delSp modNotesTx">
        <pc:chgData name="Daniel Hing" userId="4b18ef22313c1553" providerId="LiveId" clId="{5878BB66-8255-4F83-99F2-A119EEA6B718}" dt="2023-06-01T03:57:43.872" v="3291" actId="20577"/>
        <pc:sldMkLst>
          <pc:docMk/>
          <pc:sldMk cId="379728094" sldId="262"/>
        </pc:sldMkLst>
        <pc:picChg chg="add del">
          <ac:chgData name="Daniel Hing" userId="4b18ef22313c1553" providerId="LiveId" clId="{5878BB66-8255-4F83-99F2-A119EEA6B718}" dt="2023-06-01T03:52:00.394" v="2732" actId="478"/>
          <ac:picMkLst>
            <pc:docMk/>
            <pc:sldMk cId="379728094" sldId="262"/>
            <ac:picMk id="7170" creationId="{2C71735F-C821-16AB-8FED-A2313C1747A4}"/>
          </ac:picMkLst>
        </pc:picChg>
      </pc:sldChg>
      <pc:sldChg chg="addSp delSp modSp mod modNotesTx">
        <pc:chgData name="Daniel Hing" userId="4b18ef22313c1553" providerId="LiveId" clId="{5878BB66-8255-4F83-99F2-A119EEA6B718}" dt="2023-06-01T05:51:22.300" v="12001" actId="313"/>
        <pc:sldMkLst>
          <pc:docMk/>
          <pc:sldMk cId="744379741" sldId="265"/>
        </pc:sldMkLst>
        <pc:spChg chg="mod">
          <ac:chgData name="Daniel Hing" userId="4b18ef22313c1553" providerId="LiveId" clId="{5878BB66-8255-4F83-99F2-A119EEA6B718}" dt="2023-06-01T03:07:11.929" v="1029" actId="1076"/>
          <ac:spMkLst>
            <pc:docMk/>
            <pc:sldMk cId="744379741" sldId="265"/>
            <ac:spMk id="2" creationId="{D94A2CD4-732A-43E4-BCB9-CBA2055E0AC6}"/>
          </ac:spMkLst>
        </pc:spChg>
        <pc:spChg chg="mod">
          <ac:chgData name="Daniel Hing" userId="4b18ef22313c1553" providerId="LiveId" clId="{5878BB66-8255-4F83-99F2-A119EEA6B718}" dt="2023-06-01T02:26:03.169" v="709" actId="20577"/>
          <ac:spMkLst>
            <pc:docMk/>
            <pc:sldMk cId="744379741" sldId="265"/>
            <ac:spMk id="7" creationId="{06644BCA-5D93-D9D9-2979-F31DF6923FF6}"/>
          </ac:spMkLst>
        </pc:spChg>
        <pc:picChg chg="add del mod">
          <ac:chgData name="Daniel Hing" userId="4b18ef22313c1553" providerId="LiveId" clId="{5878BB66-8255-4F83-99F2-A119EEA6B718}" dt="2023-06-01T01:45:38.077" v="196" actId="478"/>
          <ac:picMkLst>
            <pc:docMk/>
            <pc:sldMk cId="744379741" sldId="265"/>
            <ac:picMk id="5" creationId="{C1CF2A13-39EB-592F-F5F0-856961AC9697}"/>
          </ac:picMkLst>
        </pc:picChg>
        <pc:picChg chg="add mod">
          <ac:chgData name="Daniel Hing" userId="4b18ef22313c1553" providerId="LiveId" clId="{5878BB66-8255-4F83-99F2-A119EEA6B718}" dt="2023-06-01T02:58:23.056" v="793" actId="1076"/>
          <ac:picMkLst>
            <pc:docMk/>
            <pc:sldMk cId="744379741" sldId="265"/>
            <ac:picMk id="8" creationId="{BE1E5053-0563-9AB3-FA4C-C0E108411B6B}"/>
          </ac:picMkLst>
        </pc:picChg>
        <pc:picChg chg="del">
          <ac:chgData name="Daniel Hing" userId="4b18ef22313c1553" providerId="LiveId" clId="{5878BB66-8255-4F83-99F2-A119EEA6B718}" dt="2023-06-01T01:44:25.167" v="193" actId="478"/>
          <ac:picMkLst>
            <pc:docMk/>
            <pc:sldMk cId="744379741" sldId="265"/>
            <ac:picMk id="10" creationId="{1E02F689-EFA7-A39D-CFA2-C716368E5A46}"/>
          </ac:picMkLst>
        </pc:picChg>
        <pc:picChg chg="add del mod">
          <ac:chgData name="Daniel Hing" userId="4b18ef22313c1553" providerId="LiveId" clId="{5878BB66-8255-4F83-99F2-A119EEA6B718}" dt="2023-06-01T01:46:38.935" v="219" actId="478"/>
          <ac:picMkLst>
            <pc:docMk/>
            <pc:sldMk cId="744379741" sldId="265"/>
            <ac:picMk id="11" creationId="{B94CFF5B-C2CF-4E8E-7AD6-D0A790CFF62D}"/>
          </ac:picMkLst>
        </pc:picChg>
        <pc:picChg chg="add mod">
          <ac:chgData name="Daniel Hing" userId="4b18ef22313c1553" providerId="LiveId" clId="{5878BB66-8255-4F83-99F2-A119EEA6B718}" dt="2023-06-01T02:58:21.108" v="792" actId="1076"/>
          <ac:picMkLst>
            <pc:docMk/>
            <pc:sldMk cId="744379741" sldId="265"/>
            <ac:picMk id="13" creationId="{0A9D15A2-A196-0D0B-7437-2529254466F8}"/>
          </ac:picMkLst>
        </pc:picChg>
        <pc:picChg chg="add del mod">
          <ac:chgData name="Daniel Hing" userId="4b18ef22313c1553" providerId="LiveId" clId="{5878BB66-8255-4F83-99F2-A119EEA6B718}" dt="2023-06-01T03:10:19.971" v="1079" actId="478"/>
          <ac:picMkLst>
            <pc:docMk/>
            <pc:sldMk cId="744379741" sldId="265"/>
            <ac:picMk id="15" creationId="{DBFA76BA-11D3-E88F-6F8A-EF7277A7A7B1}"/>
          </ac:picMkLst>
        </pc:picChg>
        <pc:picChg chg="add del">
          <ac:chgData name="Daniel Hing" userId="4b18ef22313c1553" providerId="LiveId" clId="{5878BB66-8255-4F83-99F2-A119EEA6B718}" dt="2023-06-01T03:09:59.135" v="1077" actId="478"/>
          <ac:picMkLst>
            <pc:docMk/>
            <pc:sldMk cId="744379741" sldId="265"/>
            <ac:picMk id="17" creationId="{7F0B0FC0-A8C1-BE24-183C-3048F9507241}"/>
          </ac:picMkLst>
        </pc:picChg>
        <pc:picChg chg="add del mod">
          <ac:chgData name="Daniel Hing" userId="4b18ef22313c1553" providerId="LiveId" clId="{5878BB66-8255-4F83-99F2-A119EEA6B718}" dt="2023-06-01T03:11:04.077" v="1081" actId="478"/>
          <ac:picMkLst>
            <pc:docMk/>
            <pc:sldMk cId="744379741" sldId="265"/>
            <ac:picMk id="19" creationId="{8AC10929-D744-FC84-CC0D-B1ED074852A2}"/>
          </ac:picMkLst>
        </pc:picChg>
        <pc:picChg chg="add del mod">
          <ac:chgData name="Daniel Hing" userId="4b18ef22313c1553" providerId="LiveId" clId="{5878BB66-8255-4F83-99F2-A119EEA6B718}" dt="2023-06-01T03:11:12.787" v="1085" actId="478"/>
          <ac:picMkLst>
            <pc:docMk/>
            <pc:sldMk cId="744379741" sldId="265"/>
            <ac:picMk id="21" creationId="{0CE106AE-2EEA-5828-0FC1-834F67074CB9}"/>
          </ac:picMkLst>
        </pc:picChg>
        <pc:picChg chg="add mod">
          <ac:chgData name="Daniel Hing" userId="4b18ef22313c1553" providerId="LiveId" clId="{5878BB66-8255-4F83-99F2-A119EEA6B718}" dt="2023-06-01T03:11:22.707" v="1087" actId="1076"/>
          <ac:picMkLst>
            <pc:docMk/>
            <pc:sldMk cId="744379741" sldId="265"/>
            <ac:picMk id="23" creationId="{F0C3D740-EA17-57AF-E2C5-9D5C39954635}"/>
          </ac:picMkLst>
        </pc:picChg>
        <pc:picChg chg="del">
          <ac:chgData name="Daniel Hing" userId="4b18ef22313c1553" providerId="LiveId" clId="{5878BB66-8255-4F83-99F2-A119EEA6B718}" dt="2023-06-01T03:07:56.199" v="1034" actId="478"/>
          <ac:picMkLst>
            <pc:docMk/>
            <pc:sldMk cId="744379741" sldId="265"/>
            <ac:picMk id="4098" creationId="{FBBB6D36-D246-4DC6-78BA-5D868983F849}"/>
          </ac:picMkLst>
        </pc:picChg>
      </pc:sldChg>
      <pc:sldChg chg="addSp delSp modSp mod modNotesTx">
        <pc:chgData name="Daniel Hing" userId="4b18ef22313c1553" providerId="LiveId" clId="{5878BB66-8255-4F83-99F2-A119EEA6B718}" dt="2023-06-01T05:26:19.145" v="8884" actId="1076"/>
        <pc:sldMkLst>
          <pc:docMk/>
          <pc:sldMk cId="2303579910" sldId="268"/>
        </pc:sldMkLst>
        <pc:spChg chg="mod">
          <ac:chgData name="Daniel Hing" userId="4b18ef22313c1553" providerId="LiveId" clId="{5878BB66-8255-4F83-99F2-A119EEA6B718}" dt="2023-06-01T03:21:52.496" v="1281" actId="20577"/>
          <ac:spMkLst>
            <pc:docMk/>
            <pc:sldMk cId="2303579910" sldId="268"/>
            <ac:spMk id="2" creationId="{AFC6D044-C704-4974-935B-AE3D7EFC9BC4}"/>
          </ac:spMkLst>
        </pc:spChg>
        <pc:spChg chg="del">
          <ac:chgData name="Daniel Hing" userId="4b18ef22313c1553" providerId="LiveId" clId="{5878BB66-8255-4F83-99F2-A119EEA6B718}" dt="2023-06-01T02:56:48.840" v="789" actId="478"/>
          <ac:spMkLst>
            <pc:docMk/>
            <pc:sldMk cId="2303579910" sldId="268"/>
            <ac:spMk id="6" creationId="{EFC16994-4CF9-2657-E1EF-8FFBE14C6396}"/>
          </ac:spMkLst>
        </pc:spChg>
        <pc:spChg chg="mod">
          <ac:chgData name="Daniel Hing" userId="4b18ef22313c1553" providerId="LiveId" clId="{5878BB66-8255-4F83-99F2-A119EEA6B718}" dt="2023-06-01T05:09:56.651" v="7584" actId="20577"/>
          <ac:spMkLst>
            <pc:docMk/>
            <pc:sldMk cId="2303579910" sldId="268"/>
            <ac:spMk id="11" creationId="{FF628586-640C-EBE9-79B4-FF2CF1973076}"/>
          </ac:spMkLst>
        </pc:spChg>
        <pc:picChg chg="add mod">
          <ac:chgData name="Daniel Hing" userId="4b18ef22313c1553" providerId="LiveId" clId="{5878BB66-8255-4F83-99F2-A119EEA6B718}" dt="2023-06-01T02:56:41.930" v="788" actId="1076"/>
          <ac:picMkLst>
            <pc:docMk/>
            <pc:sldMk cId="2303579910" sldId="268"/>
            <ac:picMk id="4" creationId="{9F31F329-A0F2-E70E-34BA-F656A6B7471C}"/>
          </ac:picMkLst>
        </pc:picChg>
        <pc:picChg chg="del">
          <ac:chgData name="Daniel Hing" userId="4b18ef22313c1553" providerId="LiveId" clId="{5878BB66-8255-4F83-99F2-A119EEA6B718}" dt="2023-06-01T02:51:25.218" v="748" actId="478"/>
          <ac:picMkLst>
            <pc:docMk/>
            <pc:sldMk cId="2303579910" sldId="268"/>
            <ac:picMk id="8" creationId="{F291EB3E-F6AF-7D12-7392-2F0ED0231EE9}"/>
          </ac:picMkLst>
        </pc:picChg>
        <pc:picChg chg="add del mod">
          <ac:chgData name="Daniel Hing" userId="4b18ef22313c1553" providerId="LiveId" clId="{5878BB66-8255-4F83-99F2-A119EEA6B718}" dt="2023-06-01T02:53:20.993" v="766" actId="21"/>
          <ac:picMkLst>
            <pc:docMk/>
            <pc:sldMk cId="2303579910" sldId="268"/>
            <ac:picMk id="9" creationId="{BCC2D257-0979-CF8E-8666-2E12E037DC14}"/>
          </ac:picMkLst>
        </pc:picChg>
        <pc:picChg chg="del">
          <ac:chgData name="Daniel Hing" userId="4b18ef22313c1553" providerId="LiveId" clId="{5878BB66-8255-4F83-99F2-A119EEA6B718}" dt="2023-06-01T02:51:25.556" v="749" actId="478"/>
          <ac:picMkLst>
            <pc:docMk/>
            <pc:sldMk cId="2303579910" sldId="268"/>
            <ac:picMk id="10" creationId="{E87D55F9-589E-58D9-51D8-A6A42B6D3AC4}"/>
          </ac:picMkLst>
        </pc:picChg>
        <pc:picChg chg="add mod">
          <ac:chgData name="Daniel Hing" userId="4b18ef22313c1553" providerId="LiveId" clId="{5878BB66-8255-4F83-99F2-A119EEA6B718}" dt="2023-06-01T05:26:19.145" v="8884" actId="1076"/>
          <ac:picMkLst>
            <pc:docMk/>
            <pc:sldMk cId="2303579910" sldId="268"/>
            <ac:picMk id="8194" creationId="{9D08793F-C496-26D3-C9D9-E3A9C3D42B9F}"/>
          </ac:picMkLst>
        </pc:picChg>
      </pc:sldChg>
      <pc:sldChg chg="addSp modSp modNotesTx">
        <pc:chgData name="Daniel Hing" userId="4b18ef22313c1553" providerId="LiveId" clId="{5878BB66-8255-4F83-99F2-A119EEA6B718}" dt="2023-06-01T06:07:07.160" v="14256" actId="20577"/>
        <pc:sldMkLst>
          <pc:docMk/>
          <pc:sldMk cId="1969787568" sldId="271"/>
        </pc:sldMkLst>
        <pc:picChg chg="add mod">
          <ac:chgData name="Daniel Hing" userId="4b18ef22313c1553" providerId="LiveId" clId="{5878BB66-8255-4F83-99F2-A119EEA6B718}" dt="2023-06-01T06:06:11.358" v="14056" actId="1076"/>
          <ac:picMkLst>
            <pc:docMk/>
            <pc:sldMk cId="1969787568" sldId="271"/>
            <ac:picMk id="11266" creationId="{6D978216-6E26-F4A3-6785-3595BFD31E92}"/>
          </ac:picMkLst>
        </pc:picChg>
      </pc:sldChg>
      <pc:sldChg chg="addSp delSp modSp mod modNotesTx">
        <pc:chgData name="Daniel Hing" userId="4b18ef22313c1553" providerId="LiveId" clId="{5878BB66-8255-4F83-99F2-A119EEA6B718}" dt="2023-06-01T05:51:55.614" v="12003" actId="20577"/>
        <pc:sldMkLst>
          <pc:docMk/>
          <pc:sldMk cId="2131557494" sldId="272"/>
        </pc:sldMkLst>
        <pc:spChg chg="mod">
          <ac:chgData name="Daniel Hing" userId="4b18ef22313c1553" providerId="LiveId" clId="{5878BB66-8255-4F83-99F2-A119EEA6B718}" dt="2023-06-01T03:08:41.584" v="1072" actId="20577"/>
          <ac:spMkLst>
            <pc:docMk/>
            <pc:sldMk cId="2131557494" sldId="272"/>
            <ac:spMk id="2" creationId="{D94A2CD4-732A-43E4-BCB9-CBA2055E0AC6}"/>
          </ac:spMkLst>
        </pc:spChg>
        <pc:spChg chg="mod">
          <ac:chgData name="Daniel Hing" userId="4b18ef22313c1553" providerId="LiveId" clId="{5878BB66-8255-4F83-99F2-A119EEA6B718}" dt="2023-06-01T03:01:18.709" v="898" actId="20577"/>
          <ac:spMkLst>
            <pc:docMk/>
            <pc:sldMk cId="2131557494" sldId="272"/>
            <ac:spMk id="7" creationId="{06644BCA-5D93-D9D9-2979-F31DF6923FF6}"/>
          </ac:spMkLst>
        </pc:spChg>
        <pc:picChg chg="del">
          <ac:chgData name="Daniel Hing" userId="4b18ef22313c1553" providerId="LiveId" clId="{5878BB66-8255-4F83-99F2-A119EEA6B718}" dt="2023-06-01T02:27:18.511" v="718" actId="478"/>
          <ac:picMkLst>
            <pc:docMk/>
            <pc:sldMk cId="2131557494" sldId="272"/>
            <ac:picMk id="3" creationId="{275A2EE6-2050-A2EB-4950-D89BBCCF6BEA}"/>
          </ac:picMkLst>
        </pc:picChg>
        <pc:picChg chg="del">
          <ac:chgData name="Daniel Hing" userId="4b18ef22313c1553" providerId="LiveId" clId="{5878BB66-8255-4F83-99F2-A119EEA6B718}" dt="2023-06-01T02:26:54.009" v="710" actId="478"/>
          <ac:picMkLst>
            <pc:docMk/>
            <pc:sldMk cId="2131557494" sldId="272"/>
            <ac:picMk id="5" creationId="{CE614FB1-FF61-3840-68D6-5C2A1365D0EC}"/>
          </ac:picMkLst>
        </pc:picChg>
        <pc:picChg chg="add del mod">
          <ac:chgData name="Daniel Hing" userId="4b18ef22313c1553" providerId="LiveId" clId="{5878BB66-8255-4F83-99F2-A119EEA6B718}" dt="2023-06-01T02:27:02.068" v="714" actId="478"/>
          <ac:picMkLst>
            <pc:docMk/>
            <pc:sldMk cId="2131557494" sldId="272"/>
            <ac:picMk id="6" creationId="{EBE3DABB-2B90-4002-1B4E-DF29FBF173B1}"/>
          </ac:picMkLst>
        </pc:picChg>
        <pc:picChg chg="add mod">
          <ac:chgData name="Daniel Hing" userId="4b18ef22313c1553" providerId="LiveId" clId="{5878BB66-8255-4F83-99F2-A119EEA6B718}" dt="2023-06-01T03:00:11.762" v="804" actId="14100"/>
          <ac:picMkLst>
            <pc:docMk/>
            <pc:sldMk cId="2131557494" sldId="272"/>
            <ac:picMk id="9" creationId="{8439BAAE-63A8-1936-1C56-AFCACCEB6E69}"/>
          </ac:picMkLst>
        </pc:picChg>
        <pc:picChg chg="add del mod">
          <ac:chgData name="Daniel Hing" userId="4b18ef22313c1553" providerId="LiveId" clId="{5878BB66-8255-4F83-99F2-A119EEA6B718}" dt="2023-06-01T02:59:43.261" v="798" actId="478"/>
          <ac:picMkLst>
            <pc:docMk/>
            <pc:sldMk cId="2131557494" sldId="272"/>
            <ac:picMk id="12" creationId="{3831759E-94EF-AE1D-104C-8BD9433C556E}"/>
          </ac:picMkLst>
        </pc:picChg>
        <pc:picChg chg="add mod">
          <ac:chgData name="Daniel Hing" userId="4b18ef22313c1553" providerId="LiveId" clId="{5878BB66-8255-4F83-99F2-A119EEA6B718}" dt="2023-06-01T02:59:56.422" v="801" actId="14100"/>
          <ac:picMkLst>
            <pc:docMk/>
            <pc:sldMk cId="2131557494" sldId="272"/>
            <ac:picMk id="14" creationId="{53A72153-E85E-5B1F-B8D8-C0636002A2C7}"/>
          </ac:picMkLst>
        </pc:picChg>
        <pc:picChg chg="add mod">
          <ac:chgData name="Daniel Hing" userId="4b18ef22313c1553" providerId="LiveId" clId="{5878BB66-8255-4F83-99F2-A119EEA6B718}" dt="2023-06-01T03:12:18.370" v="1091" actId="1076"/>
          <ac:picMkLst>
            <pc:docMk/>
            <pc:sldMk cId="2131557494" sldId="272"/>
            <ac:picMk id="4098" creationId="{D03DCDE8-2909-6E78-C085-6F27A8064DA7}"/>
          </ac:picMkLst>
        </pc:picChg>
      </pc:sldChg>
      <pc:sldChg chg="modSp mod modNotesTx">
        <pc:chgData name="Daniel Hing" userId="4b18ef22313c1553" providerId="LiveId" clId="{5878BB66-8255-4F83-99F2-A119EEA6B718}" dt="2023-06-01T03:14:53.041" v="1171" actId="1076"/>
        <pc:sldMkLst>
          <pc:docMk/>
          <pc:sldMk cId="4046374201" sldId="273"/>
        </pc:sldMkLst>
        <pc:spChg chg="mod">
          <ac:chgData name="Daniel Hing" userId="4b18ef22313c1553" providerId="LiveId" clId="{5878BB66-8255-4F83-99F2-A119EEA6B718}" dt="2023-06-01T03:06:48.778" v="985" actId="20577"/>
          <ac:spMkLst>
            <pc:docMk/>
            <pc:sldMk cId="4046374201" sldId="273"/>
            <ac:spMk id="2" creationId="{B1FE5F11-B7B9-4B80-8C6A-A8A7A7190B77}"/>
          </ac:spMkLst>
        </pc:spChg>
        <pc:picChg chg="mod">
          <ac:chgData name="Daniel Hing" userId="4b18ef22313c1553" providerId="LiveId" clId="{5878BB66-8255-4F83-99F2-A119EEA6B718}" dt="2023-06-01T03:14:53.041" v="1171" actId="1076"/>
          <ac:picMkLst>
            <pc:docMk/>
            <pc:sldMk cId="4046374201" sldId="273"/>
            <ac:picMk id="1026" creationId="{DF81F227-A1DA-B4B9-98E7-D15AB6A4F10E}"/>
          </ac:picMkLst>
        </pc:picChg>
      </pc:sldChg>
      <pc:sldChg chg="addSp delSp modSp mod modNotesTx">
        <pc:chgData name="Daniel Hing" userId="4b18ef22313c1553" providerId="LiveId" clId="{5878BB66-8255-4F83-99F2-A119EEA6B718}" dt="2023-06-01T05:53:08.457" v="12211" actId="20577"/>
        <pc:sldMkLst>
          <pc:docMk/>
          <pc:sldMk cId="1255471521" sldId="274"/>
        </pc:sldMkLst>
        <pc:spChg chg="mod">
          <ac:chgData name="Daniel Hing" userId="4b18ef22313c1553" providerId="LiveId" clId="{5878BB66-8255-4F83-99F2-A119EEA6B718}" dt="2023-06-01T03:05:36.237" v="925" actId="1076"/>
          <ac:spMkLst>
            <pc:docMk/>
            <pc:sldMk cId="1255471521" sldId="274"/>
            <ac:spMk id="2" creationId="{7BA7649C-0DD3-F47A-30C7-87CB6A86B118}"/>
          </ac:spMkLst>
        </pc:spChg>
        <pc:spChg chg="mod">
          <ac:chgData name="Daniel Hing" userId="4b18ef22313c1553" providerId="LiveId" clId="{5878BB66-8255-4F83-99F2-A119EEA6B718}" dt="2023-06-01T03:24:54.998" v="1553" actId="20577"/>
          <ac:spMkLst>
            <pc:docMk/>
            <pc:sldMk cId="1255471521" sldId="274"/>
            <ac:spMk id="11" creationId="{941B6382-3E1C-4DAE-8210-542B310E1B47}"/>
          </ac:spMkLst>
        </pc:spChg>
        <pc:picChg chg="add del mod">
          <ac:chgData name="Daniel Hing" userId="4b18ef22313c1553" providerId="LiveId" clId="{5878BB66-8255-4F83-99F2-A119EEA6B718}" dt="2023-06-01T03:04:54.707" v="910" actId="478"/>
          <ac:picMkLst>
            <pc:docMk/>
            <pc:sldMk cId="1255471521" sldId="274"/>
            <ac:picMk id="4" creationId="{CA793570-A903-8B8A-66A5-5DCE44A6D561}"/>
          </ac:picMkLst>
        </pc:picChg>
        <pc:picChg chg="add mod">
          <ac:chgData name="Daniel Hing" userId="4b18ef22313c1553" providerId="LiveId" clId="{5878BB66-8255-4F83-99F2-A119EEA6B718}" dt="2023-06-01T03:08:55.057" v="1074" actId="14100"/>
          <ac:picMkLst>
            <pc:docMk/>
            <pc:sldMk cId="1255471521" sldId="274"/>
            <ac:picMk id="6" creationId="{286DAF08-A684-2649-3542-EBB1EF07E376}"/>
          </ac:picMkLst>
        </pc:picChg>
        <pc:picChg chg="del">
          <ac:chgData name="Daniel Hing" userId="4b18ef22313c1553" providerId="LiveId" clId="{5878BB66-8255-4F83-99F2-A119EEA6B718}" dt="2023-06-01T03:03:00.447" v="900" actId="478"/>
          <ac:picMkLst>
            <pc:docMk/>
            <pc:sldMk cId="1255471521" sldId="274"/>
            <ac:picMk id="7" creationId="{AFB918BE-4B05-4569-3108-EF957C20A95C}"/>
          </ac:picMkLst>
        </pc:picChg>
        <pc:picChg chg="add del mod">
          <ac:chgData name="Daniel Hing" userId="4b18ef22313c1553" providerId="LiveId" clId="{5878BB66-8255-4F83-99F2-A119EEA6B718}" dt="2023-06-01T03:05:04.505" v="915" actId="478"/>
          <ac:picMkLst>
            <pc:docMk/>
            <pc:sldMk cId="1255471521" sldId="274"/>
            <ac:picMk id="9" creationId="{9923E7B0-CC2C-0B86-5275-13AD7E084F42}"/>
          </ac:picMkLst>
        </pc:picChg>
        <pc:picChg chg="add mod">
          <ac:chgData name="Daniel Hing" userId="4b18ef22313c1553" providerId="LiveId" clId="{5878BB66-8255-4F83-99F2-A119EEA6B718}" dt="2023-06-01T03:08:58.059" v="1075" actId="14100"/>
          <ac:picMkLst>
            <pc:docMk/>
            <pc:sldMk cId="1255471521" sldId="274"/>
            <ac:picMk id="12" creationId="{B2EC3798-8FC7-0C17-D2C7-B37D2A46DCF0}"/>
          </ac:picMkLst>
        </pc:picChg>
        <pc:picChg chg="add mod">
          <ac:chgData name="Daniel Hing" userId="4b18ef22313c1553" providerId="LiveId" clId="{5878BB66-8255-4F83-99F2-A119EEA6B718}" dt="2023-06-01T03:13:43.343" v="1170" actId="1076"/>
          <ac:picMkLst>
            <pc:docMk/>
            <pc:sldMk cId="1255471521" sldId="274"/>
            <ac:picMk id="13" creationId="{30512EEE-6577-1D0A-2739-C7A7CFDDB1D6}"/>
          </ac:picMkLst>
        </pc:picChg>
        <pc:picChg chg="del">
          <ac:chgData name="Daniel Hing" userId="4b18ef22313c1553" providerId="LiveId" clId="{5878BB66-8255-4F83-99F2-A119EEA6B718}" dt="2023-06-01T03:03:02.752" v="901" actId="478"/>
          <ac:picMkLst>
            <pc:docMk/>
            <pc:sldMk cId="1255471521" sldId="274"/>
            <ac:picMk id="5122" creationId="{308E1CEB-4E07-D415-AEFE-69FF30369A13}"/>
          </ac:picMkLst>
        </pc:picChg>
      </pc:sldChg>
      <pc:sldChg chg="addSp delSp modSp mod modNotesTx">
        <pc:chgData name="Daniel Hing" userId="4b18ef22313c1553" providerId="LiveId" clId="{5878BB66-8255-4F83-99F2-A119EEA6B718}" dt="2023-06-01T05:48:04.557" v="11792" actId="14100"/>
        <pc:sldMkLst>
          <pc:docMk/>
          <pc:sldMk cId="62917467" sldId="288"/>
        </pc:sldMkLst>
        <pc:spChg chg="mod">
          <ac:chgData name="Daniel Hing" userId="4b18ef22313c1553" providerId="LiveId" clId="{5878BB66-8255-4F83-99F2-A119EEA6B718}" dt="2023-06-01T03:22:09.230" v="1318" actId="20577"/>
          <ac:spMkLst>
            <pc:docMk/>
            <pc:sldMk cId="62917467" sldId="288"/>
            <ac:spMk id="2" creationId="{AFC6D044-C704-4974-935B-AE3D7EFC9BC4}"/>
          </ac:spMkLst>
        </pc:spChg>
        <pc:spChg chg="del">
          <ac:chgData name="Daniel Hing" userId="4b18ef22313c1553" providerId="LiveId" clId="{5878BB66-8255-4F83-99F2-A119EEA6B718}" dt="2023-06-01T02:56:32.897" v="785" actId="478"/>
          <ac:spMkLst>
            <pc:docMk/>
            <pc:sldMk cId="62917467" sldId="288"/>
            <ac:spMk id="3" creationId="{009EA5D0-ABE6-C570-D976-CFDE805FFA90}"/>
          </ac:spMkLst>
        </pc:spChg>
        <pc:spChg chg="del">
          <ac:chgData name="Daniel Hing" userId="4b18ef22313c1553" providerId="LiveId" clId="{5878BB66-8255-4F83-99F2-A119EEA6B718}" dt="2023-06-01T02:53:41.347" v="775" actId="478"/>
          <ac:spMkLst>
            <pc:docMk/>
            <pc:sldMk cId="62917467" sldId="288"/>
            <ac:spMk id="5" creationId="{0A9BC679-0611-95AF-E1DE-845BB065EA02}"/>
          </ac:spMkLst>
        </pc:spChg>
        <pc:spChg chg="mod">
          <ac:chgData name="Daniel Hing" userId="4b18ef22313c1553" providerId="LiveId" clId="{5878BB66-8255-4F83-99F2-A119EEA6B718}" dt="2023-06-01T03:44:52.634" v="1849" actId="20577"/>
          <ac:spMkLst>
            <pc:docMk/>
            <pc:sldMk cId="62917467" sldId="288"/>
            <ac:spMk id="8" creationId="{C9DAB21D-F67D-D198-0C7E-D51B9F67F11F}"/>
          </ac:spMkLst>
        </pc:spChg>
        <pc:picChg chg="del">
          <ac:chgData name="Daniel Hing" userId="4b18ef22313c1553" providerId="LiveId" clId="{5878BB66-8255-4F83-99F2-A119EEA6B718}" dt="2023-06-01T02:53:23.401" v="768" actId="478"/>
          <ac:picMkLst>
            <pc:docMk/>
            <pc:sldMk cId="62917467" sldId="288"/>
            <ac:picMk id="4" creationId="{AFFC856E-4152-A53C-21F7-7BB6791E64F2}"/>
          </ac:picMkLst>
        </pc:picChg>
        <pc:picChg chg="add del mod ord">
          <ac:chgData name="Daniel Hing" userId="4b18ef22313c1553" providerId="LiveId" clId="{5878BB66-8255-4F83-99F2-A119EEA6B718}" dt="2023-06-01T02:56:19.978" v="781" actId="478"/>
          <ac:picMkLst>
            <pc:docMk/>
            <pc:sldMk cId="62917467" sldId="288"/>
            <ac:picMk id="6" creationId="{FDDFE0A0-5B2F-B364-EFCC-107017000405}"/>
          </ac:picMkLst>
        </pc:picChg>
        <pc:picChg chg="add del mod">
          <ac:chgData name="Daniel Hing" userId="4b18ef22313c1553" providerId="LiveId" clId="{5878BB66-8255-4F83-99F2-A119EEA6B718}" dt="2023-06-01T02:56:21.683" v="783" actId="478"/>
          <ac:picMkLst>
            <pc:docMk/>
            <pc:sldMk cId="62917467" sldId="288"/>
            <ac:picMk id="9" creationId="{D963C7F6-3B9C-706F-34A8-CCF6A16F5244}"/>
          </ac:picMkLst>
        </pc:picChg>
        <pc:picChg chg="add mod">
          <ac:chgData name="Daniel Hing" userId="4b18ef22313c1553" providerId="LiveId" clId="{5878BB66-8255-4F83-99F2-A119EEA6B718}" dt="2023-06-01T02:56:39.109" v="787" actId="1076"/>
          <ac:picMkLst>
            <pc:docMk/>
            <pc:sldMk cId="62917467" sldId="288"/>
            <ac:picMk id="11" creationId="{D578824E-79A5-5B73-CFCA-EAFD5AD67649}"/>
          </ac:picMkLst>
        </pc:picChg>
        <pc:picChg chg="del">
          <ac:chgData name="Daniel Hing" userId="4b18ef22313c1553" providerId="LiveId" clId="{5878BB66-8255-4F83-99F2-A119EEA6B718}" dt="2023-06-01T02:53:23.129" v="767" actId="478"/>
          <ac:picMkLst>
            <pc:docMk/>
            <pc:sldMk cId="62917467" sldId="288"/>
            <ac:picMk id="12" creationId="{2D30E220-9300-3004-23E4-0EA268ABA6DC}"/>
          </ac:picMkLst>
        </pc:picChg>
        <pc:picChg chg="add mod">
          <ac:chgData name="Daniel Hing" userId="4b18ef22313c1553" providerId="LiveId" clId="{5878BB66-8255-4F83-99F2-A119EEA6B718}" dt="2023-06-01T05:48:04.557" v="11792" actId="14100"/>
          <ac:picMkLst>
            <pc:docMk/>
            <pc:sldMk cId="62917467" sldId="288"/>
            <ac:picMk id="9218" creationId="{04A9306D-58A7-BB42-8F58-DCB28A783971}"/>
          </ac:picMkLst>
        </pc:picChg>
      </pc:sldChg>
      <pc:sldChg chg="addSp delSp modSp mod modNotesTx">
        <pc:chgData name="Daniel Hing" userId="4b18ef22313c1553" providerId="LiveId" clId="{5878BB66-8255-4F83-99F2-A119EEA6B718}" dt="2023-06-01T06:08:36.229" v="14262" actId="20577"/>
        <pc:sldMkLst>
          <pc:docMk/>
          <pc:sldMk cId="3702353092" sldId="305"/>
        </pc:sldMkLst>
        <pc:spChg chg="mod">
          <ac:chgData name="Daniel Hing" userId="4b18ef22313c1553" providerId="LiveId" clId="{5878BB66-8255-4F83-99F2-A119EEA6B718}" dt="2023-06-01T05:39:39.719" v="10549" actId="20577"/>
          <ac:spMkLst>
            <pc:docMk/>
            <pc:sldMk cId="3702353092" sldId="305"/>
            <ac:spMk id="2" creationId="{7BA7649C-0DD3-F47A-30C7-87CB6A86B118}"/>
          </ac:spMkLst>
        </pc:spChg>
        <pc:spChg chg="mod">
          <ac:chgData name="Daniel Hing" userId="4b18ef22313c1553" providerId="LiveId" clId="{5878BB66-8255-4F83-99F2-A119EEA6B718}" dt="2023-06-01T06:08:36.229" v="14262" actId="20577"/>
          <ac:spMkLst>
            <pc:docMk/>
            <pc:sldMk cId="3702353092" sldId="305"/>
            <ac:spMk id="7" creationId="{E338506D-06F1-A7FF-98E1-84E692D5844E}"/>
          </ac:spMkLst>
        </pc:spChg>
        <pc:picChg chg="del">
          <ac:chgData name="Daniel Hing" userId="4b18ef22313c1553" providerId="LiveId" clId="{5878BB66-8255-4F83-99F2-A119EEA6B718}" dt="2023-06-01T03:32:24.993" v="1636" actId="478"/>
          <ac:picMkLst>
            <pc:docMk/>
            <pc:sldMk cId="3702353092" sldId="305"/>
            <ac:picMk id="2050" creationId="{3B0B8400-3521-7AB4-EA4B-FE64218D978E}"/>
          </ac:picMkLst>
        </pc:picChg>
        <pc:picChg chg="add mod">
          <ac:chgData name="Daniel Hing" userId="4b18ef22313c1553" providerId="LiveId" clId="{5878BB66-8255-4F83-99F2-A119EEA6B718}" dt="2023-06-01T03:42:37.821" v="1670" actId="14100"/>
          <ac:picMkLst>
            <pc:docMk/>
            <pc:sldMk cId="3702353092" sldId="305"/>
            <ac:picMk id="6146" creationId="{5380FDAD-D31E-80B5-59E9-1FE8950B779B}"/>
          </ac:picMkLst>
        </pc:picChg>
      </pc:sldChg>
      <pc:sldChg chg="addSp delSp modSp mod modNotesTx">
        <pc:chgData name="Daniel Hing" userId="4b18ef22313c1553" providerId="LiveId" clId="{5878BB66-8255-4F83-99F2-A119EEA6B718}" dt="2023-06-01T05:47:48.085" v="11791" actId="20577"/>
        <pc:sldMkLst>
          <pc:docMk/>
          <pc:sldMk cId="1854525753" sldId="306"/>
        </pc:sldMkLst>
        <pc:spChg chg="add mod">
          <ac:chgData name="Daniel Hing" userId="4b18ef22313c1553" providerId="LiveId" clId="{5878BB66-8255-4F83-99F2-A119EEA6B718}" dt="2023-06-01T05:47:30.055" v="11694" actId="20577"/>
          <ac:spMkLst>
            <pc:docMk/>
            <pc:sldMk cId="1854525753" sldId="306"/>
            <ac:spMk id="3" creationId="{CFFDD530-0CB0-327F-A166-6C47E55244FD}"/>
          </ac:spMkLst>
        </pc:spChg>
        <pc:spChg chg="del mod">
          <ac:chgData name="Daniel Hing" userId="4b18ef22313c1553" providerId="LiveId" clId="{5878BB66-8255-4F83-99F2-A119EEA6B718}" dt="2023-06-01T05:25:47.868" v="8881"/>
          <ac:spMkLst>
            <pc:docMk/>
            <pc:sldMk cId="1854525753" sldId="306"/>
            <ac:spMk id="7" creationId="{E338506D-06F1-A7FF-98E1-84E692D5844E}"/>
          </ac:spMkLst>
        </pc:spChg>
      </pc:sldChg>
      <pc:sldChg chg="addSp delSp modSp add del mod ord modNotesTx">
        <pc:chgData name="Daniel Hing" userId="4b18ef22313c1553" providerId="LiveId" clId="{5878BB66-8255-4F83-99F2-A119EEA6B718}" dt="2023-06-01T05:55:52.469" v="12271" actId="20577"/>
        <pc:sldMkLst>
          <pc:docMk/>
          <pc:sldMk cId="3981096667" sldId="308"/>
        </pc:sldMkLst>
        <pc:spChg chg="mod">
          <ac:chgData name="Daniel Hing" userId="4b18ef22313c1553" providerId="LiveId" clId="{5878BB66-8255-4F83-99F2-A119EEA6B718}" dt="2023-06-01T03:26:47.309" v="1577" actId="20577"/>
          <ac:spMkLst>
            <pc:docMk/>
            <pc:sldMk cId="3981096667" sldId="308"/>
            <ac:spMk id="2" creationId="{7BA7649C-0DD3-F47A-30C7-87CB6A86B118}"/>
          </ac:spMkLst>
        </pc:spChg>
        <pc:spChg chg="add del mod">
          <ac:chgData name="Daniel Hing" userId="4b18ef22313c1553" providerId="LiveId" clId="{5878BB66-8255-4F83-99F2-A119EEA6B718}" dt="2023-06-01T04:25:30.454" v="6133"/>
          <ac:spMkLst>
            <pc:docMk/>
            <pc:sldMk cId="3981096667" sldId="308"/>
            <ac:spMk id="10" creationId="{CBC073E7-B919-7BCB-C087-8F8BE0411490}"/>
          </ac:spMkLst>
        </pc:spChg>
        <pc:spChg chg="del mod">
          <ac:chgData name="Daniel Hing" userId="4b18ef22313c1553" providerId="LiveId" clId="{5878BB66-8255-4F83-99F2-A119EEA6B718}" dt="2023-06-01T03:30:48.609" v="1580"/>
          <ac:spMkLst>
            <pc:docMk/>
            <pc:sldMk cId="3981096667" sldId="308"/>
            <ac:spMk id="11" creationId="{941B6382-3E1C-4DAE-8210-542B310E1B47}"/>
          </ac:spMkLst>
        </pc:spChg>
        <pc:spChg chg="add mod">
          <ac:chgData name="Daniel Hing" userId="4b18ef22313c1553" providerId="LiveId" clId="{5878BB66-8255-4F83-99F2-A119EEA6B718}" dt="2023-06-01T04:32:52.640" v="7064" actId="20577"/>
          <ac:spMkLst>
            <pc:docMk/>
            <pc:sldMk cId="3981096667" sldId="308"/>
            <ac:spMk id="12" creationId="{6447085F-40AC-FD7C-1829-F8F65B983CF0}"/>
          </ac:spMkLst>
        </pc:spChg>
        <pc:picChg chg="del">
          <ac:chgData name="Daniel Hing" userId="4b18ef22313c1553" providerId="LiveId" clId="{5878BB66-8255-4F83-99F2-A119EEA6B718}" dt="2023-06-01T03:05:46.741" v="927" actId="478"/>
          <ac:picMkLst>
            <pc:docMk/>
            <pc:sldMk cId="3981096667" sldId="308"/>
            <ac:picMk id="4" creationId="{050A3901-D6BB-CF67-2ED4-3CC691563AF3}"/>
          </ac:picMkLst>
        </pc:picChg>
        <pc:picChg chg="add mod">
          <ac:chgData name="Daniel Hing" userId="4b18ef22313c1553" providerId="LiveId" clId="{5878BB66-8255-4F83-99F2-A119EEA6B718}" dt="2023-06-01T03:20:40.153" v="1245" actId="14100"/>
          <ac:picMkLst>
            <pc:docMk/>
            <pc:sldMk cId="3981096667" sldId="308"/>
            <ac:picMk id="5" creationId="{8F6B730A-1BEA-FD94-16B0-D69F5637908B}"/>
          </ac:picMkLst>
        </pc:picChg>
        <pc:picChg chg="add del mod">
          <ac:chgData name="Daniel Hing" userId="4b18ef22313c1553" providerId="LiveId" clId="{5878BB66-8255-4F83-99F2-A119EEA6B718}" dt="2023-06-01T03:53:49.863" v="2737" actId="478"/>
          <ac:picMkLst>
            <pc:docMk/>
            <pc:sldMk cId="3981096667" sldId="308"/>
            <ac:picMk id="7" creationId="{FF2D3108-7C56-2F1C-D230-283C9F034BCD}"/>
          </ac:picMkLst>
        </pc:picChg>
        <pc:picChg chg="add mod">
          <ac:chgData name="Daniel Hing" userId="4b18ef22313c1553" providerId="LiveId" clId="{5878BB66-8255-4F83-99F2-A119EEA6B718}" dt="2023-06-01T03:53:54.123" v="2739" actId="1076"/>
          <ac:picMkLst>
            <pc:docMk/>
            <pc:sldMk cId="3981096667" sldId="308"/>
            <ac:picMk id="9" creationId="{CEE1E006-27D3-9B51-FFEE-0B9B9393FB6F}"/>
          </ac:picMkLst>
        </pc:picChg>
        <pc:picChg chg="del">
          <ac:chgData name="Daniel Hing" userId="4b18ef22313c1553" providerId="LiveId" clId="{5878BB66-8255-4F83-99F2-A119EEA6B718}" dt="2023-06-01T03:05:47.349" v="928" actId="478"/>
          <ac:picMkLst>
            <pc:docMk/>
            <pc:sldMk cId="3981096667" sldId="308"/>
            <ac:picMk id="1026" creationId="{421C8B13-C2EB-8709-47CA-595980EEBBD0}"/>
          </ac:picMkLst>
        </pc:picChg>
      </pc:sldChg>
      <pc:sldChg chg="addSp delSp modSp mod modNotesTx">
        <pc:chgData name="Daniel Hing" userId="4b18ef22313c1553" providerId="LiveId" clId="{5878BB66-8255-4F83-99F2-A119EEA6B718}" dt="2023-06-01T05:57:08.162" v="12455" actId="20577"/>
        <pc:sldMkLst>
          <pc:docMk/>
          <pc:sldMk cId="2682986864" sldId="309"/>
        </pc:sldMkLst>
        <pc:spChg chg="mod">
          <ac:chgData name="Daniel Hing" userId="4b18ef22313c1553" providerId="LiveId" clId="{5878BB66-8255-4F83-99F2-A119EEA6B718}" dt="2023-06-01T03:31:21.271" v="1635" actId="1076"/>
          <ac:spMkLst>
            <pc:docMk/>
            <pc:sldMk cId="2682986864" sldId="309"/>
            <ac:spMk id="2" creationId="{AFC6D044-C704-4974-935B-AE3D7EFC9BC4}"/>
          </ac:spMkLst>
        </pc:spChg>
        <pc:spChg chg="del">
          <ac:chgData name="Daniel Hing" userId="4b18ef22313c1553" providerId="LiveId" clId="{5878BB66-8255-4F83-99F2-A119EEA6B718}" dt="2023-06-01T03:31:04.505" v="1629" actId="478"/>
          <ac:spMkLst>
            <pc:docMk/>
            <pc:sldMk cId="2682986864" sldId="309"/>
            <ac:spMk id="3" creationId="{79670B46-651B-0B90-F402-30A0961B12D9}"/>
          </ac:spMkLst>
        </pc:spChg>
        <pc:spChg chg="del">
          <ac:chgData name="Daniel Hing" userId="4b18ef22313c1553" providerId="LiveId" clId="{5878BB66-8255-4F83-99F2-A119EEA6B718}" dt="2023-06-01T03:31:06.670" v="1631" actId="478"/>
          <ac:spMkLst>
            <pc:docMk/>
            <pc:sldMk cId="2682986864" sldId="309"/>
            <ac:spMk id="4" creationId="{BBA0B3E8-E810-97A6-1B14-076DAC45BDC8}"/>
          </ac:spMkLst>
        </pc:spChg>
        <pc:spChg chg="del">
          <ac:chgData name="Daniel Hing" userId="4b18ef22313c1553" providerId="LiveId" clId="{5878BB66-8255-4F83-99F2-A119EEA6B718}" dt="2023-06-01T03:31:05.414" v="1630" actId="478"/>
          <ac:spMkLst>
            <pc:docMk/>
            <pc:sldMk cId="2682986864" sldId="309"/>
            <ac:spMk id="6" creationId="{DAB44915-E1EB-C688-22EA-0C9163B5B44E}"/>
          </ac:spMkLst>
        </pc:spChg>
        <pc:spChg chg="add del mod">
          <ac:chgData name="Daniel Hing" userId="4b18ef22313c1553" providerId="LiveId" clId="{5878BB66-8255-4F83-99F2-A119EEA6B718}" dt="2023-06-01T05:18:58.628" v="8565"/>
          <ac:spMkLst>
            <pc:docMk/>
            <pc:sldMk cId="2682986864" sldId="309"/>
            <ac:spMk id="10" creationId="{80D1B617-1936-CAAB-4FBE-E9812F7DD1F6}"/>
          </ac:spMkLst>
        </pc:spChg>
        <pc:spChg chg="add del mod">
          <ac:chgData name="Daniel Hing" userId="4b18ef22313c1553" providerId="LiveId" clId="{5878BB66-8255-4F83-99F2-A119EEA6B718}" dt="2023-06-01T05:25:40.147" v="8878"/>
          <ac:spMkLst>
            <pc:docMk/>
            <pc:sldMk cId="2682986864" sldId="309"/>
            <ac:spMk id="11" creationId="{6CE9D4FD-2E6F-2E52-ED57-02265B5471C1}"/>
          </ac:spMkLst>
        </pc:spChg>
        <pc:spChg chg="add mod">
          <ac:chgData name="Daniel Hing" userId="4b18ef22313c1553" providerId="LiveId" clId="{5878BB66-8255-4F83-99F2-A119EEA6B718}" dt="2023-06-01T05:34:31.111" v="9617" actId="207"/>
          <ac:spMkLst>
            <pc:docMk/>
            <pc:sldMk cId="2682986864" sldId="309"/>
            <ac:spMk id="12" creationId="{0B374CFC-CC72-B97A-9F95-A0C0E24E5CD6}"/>
          </ac:spMkLst>
        </pc:spChg>
        <pc:picChg chg="del">
          <ac:chgData name="Daniel Hing" userId="4b18ef22313c1553" providerId="LiveId" clId="{5878BB66-8255-4F83-99F2-A119EEA6B718}" dt="2023-06-01T03:31:01.940" v="1628" actId="478"/>
          <ac:picMkLst>
            <pc:docMk/>
            <pc:sldMk cId="2682986864" sldId="309"/>
            <ac:picMk id="5" creationId="{3BAFCB06-1637-956C-7F3B-665F55D17A69}"/>
          </ac:picMkLst>
        </pc:picChg>
        <pc:picChg chg="del mod">
          <ac:chgData name="Daniel Hing" userId="4b18ef22313c1553" providerId="LiveId" clId="{5878BB66-8255-4F83-99F2-A119EEA6B718}" dt="2023-06-01T03:31:01.567" v="1627" actId="478"/>
          <ac:picMkLst>
            <pc:docMk/>
            <pc:sldMk cId="2682986864" sldId="309"/>
            <ac:picMk id="7" creationId="{3F8DBDEE-3758-811F-6489-75E2B72E6FAC}"/>
          </ac:picMkLst>
        </pc:picChg>
        <pc:picChg chg="add mod">
          <ac:chgData name="Daniel Hing" userId="4b18ef22313c1553" providerId="LiveId" clId="{5878BB66-8255-4F83-99F2-A119EEA6B718}" dt="2023-06-01T03:31:18.102" v="1634" actId="1076"/>
          <ac:picMkLst>
            <pc:docMk/>
            <pc:sldMk cId="2682986864" sldId="309"/>
            <ac:picMk id="9" creationId="{C8DD9C9D-DE4A-274B-DF01-A11712150CE3}"/>
          </ac:picMkLst>
        </pc:picChg>
        <pc:picChg chg="add mod">
          <ac:chgData name="Daniel Hing" userId="4b18ef22313c1553" providerId="LiveId" clId="{5878BB66-8255-4F83-99F2-A119EEA6B718}" dt="2023-06-01T05:34:43.220" v="9618" actId="14100"/>
          <ac:picMkLst>
            <pc:docMk/>
            <pc:sldMk cId="2682986864" sldId="309"/>
            <ac:picMk id="10242" creationId="{A89EF5E0-88A4-258C-BE3A-8EC36C93ECE8}"/>
          </ac:picMkLst>
        </pc:picChg>
      </pc:sldChg>
      <pc:sldChg chg="new del">
        <pc:chgData name="Daniel Hing" userId="4b18ef22313c1553" providerId="LiveId" clId="{5878BB66-8255-4F83-99F2-A119EEA6B718}" dt="2023-06-01T03:06:27.898" v="961" actId="680"/>
        <pc:sldMkLst>
          <pc:docMk/>
          <pc:sldMk cId="363213801" sldId="310"/>
        </pc:sldMkLst>
      </pc:sldChg>
      <pc:sldChg chg="addSp delSp modSp mod modNotesTx">
        <pc:chgData name="Daniel Hing" userId="4b18ef22313c1553" providerId="LiveId" clId="{5878BB66-8255-4F83-99F2-A119EEA6B718}" dt="2023-06-01T05:53:47.215" v="12216" actId="20577"/>
        <pc:sldMkLst>
          <pc:docMk/>
          <pc:sldMk cId="3552585887" sldId="310"/>
        </pc:sldMkLst>
        <pc:spChg chg="mod">
          <ac:chgData name="Daniel Hing" userId="4b18ef22313c1553" providerId="LiveId" clId="{5878BB66-8255-4F83-99F2-A119EEA6B718}" dt="2023-06-01T03:18:58.525" v="1233" actId="20577"/>
          <ac:spMkLst>
            <pc:docMk/>
            <pc:sldMk cId="3552585887" sldId="310"/>
            <ac:spMk id="2" creationId="{7BA7649C-0DD3-F47A-30C7-87CB6A86B118}"/>
          </ac:spMkLst>
        </pc:spChg>
        <pc:spChg chg="add mod">
          <ac:chgData name="Daniel Hing" userId="4b18ef22313c1553" providerId="LiveId" clId="{5878BB66-8255-4F83-99F2-A119EEA6B718}" dt="2023-06-01T04:26:20.607" v="6263" actId="20577"/>
          <ac:spMkLst>
            <pc:docMk/>
            <pc:sldMk cId="3552585887" sldId="310"/>
            <ac:spMk id="7" creationId="{B5212E4A-68CA-5963-6F91-C1532512E72C}"/>
          </ac:spMkLst>
        </pc:spChg>
        <pc:spChg chg="del mod">
          <ac:chgData name="Daniel Hing" userId="4b18ef22313c1553" providerId="LiveId" clId="{5878BB66-8255-4F83-99F2-A119EEA6B718}" dt="2023-06-01T03:20:26.438" v="1242"/>
          <ac:spMkLst>
            <pc:docMk/>
            <pc:sldMk cId="3552585887" sldId="310"/>
            <ac:spMk id="11" creationId="{941B6382-3E1C-4DAE-8210-542B310E1B47}"/>
          </ac:spMkLst>
        </pc:spChg>
        <pc:picChg chg="add del mod">
          <ac:chgData name="Daniel Hing" userId="4b18ef22313c1553" providerId="LiveId" clId="{5878BB66-8255-4F83-99F2-A119EEA6B718}" dt="2023-06-01T03:19:10.887" v="1236" actId="478"/>
          <ac:picMkLst>
            <pc:docMk/>
            <pc:sldMk cId="3552585887" sldId="310"/>
            <ac:picMk id="4" creationId="{80B551AF-10F4-59CE-B81B-07889D2CBA03}"/>
          </ac:picMkLst>
        </pc:picChg>
        <pc:picChg chg="add mod">
          <ac:chgData name="Daniel Hing" userId="4b18ef22313c1553" providerId="LiveId" clId="{5878BB66-8255-4F83-99F2-A119EEA6B718}" dt="2023-06-01T03:19:30.901" v="1238" actId="1076"/>
          <ac:picMkLst>
            <pc:docMk/>
            <pc:sldMk cId="3552585887" sldId="310"/>
            <ac:picMk id="6" creationId="{5DCE498C-48E8-4CDA-908E-B95C41EB7AD4}"/>
          </ac:picMkLst>
        </pc:picChg>
      </pc:sldChg>
      <pc:sldChg chg="addSp delSp modSp mod modNotesTx">
        <pc:chgData name="Daniel Hing" userId="4b18ef22313c1553" providerId="LiveId" clId="{5878BB66-8255-4F83-99F2-A119EEA6B718}" dt="2023-06-01T05:39:28.972" v="10525" actId="20577"/>
        <pc:sldMkLst>
          <pc:docMk/>
          <pc:sldMk cId="3859454691" sldId="311"/>
        </pc:sldMkLst>
        <pc:spChg chg="mod">
          <ac:chgData name="Daniel Hing" userId="4b18ef22313c1553" providerId="LiveId" clId="{5878BB66-8255-4F83-99F2-A119EEA6B718}" dt="2023-06-01T05:24:18.688" v="8606" actId="1076"/>
          <ac:spMkLst>
            <pc:docMk/>
            <pc:sldMk cId="3859454691" sldId="311"/>
            <ac:spMk id="2" creationId="{AFC6D044-C704-4974-935B-AE3D7EFC9BC4}"/>
          </ac:spMkLst>
        </pc:spChg>
        <pc:spChg chg="add mod">
          <ac:chgData name="Daniel Hing" userId="4b18ef22313c1553" providerId="LiveId" clId="{5878BB66-8255-4F83-99F2-A119EEA6B718}" dt="2023-06-01T05:39:28.972" v="10525" actId="20577"/>
          <ac:spMkLst>
            <pc:docMk/>
            <pc:sldMk cId="3859454691" sldId="311"/>
            <ac:spMk id="12" creationId="{D7E154F6-94DC-C59B-D001-0FC5CA138552}"/>
          </ac:spMkLst>
        </pc:spChg>
        <pc:picChg chg="add del mod">
          <ac:chgData name="Daniel Hing" userId="4b18ef22313c1553" providerId="LiveId" clId="{5878BB66-8255-4F83-99F2-A119EEA6B718}" dt="2023-06-01T05:22:24.959" v="8580" actId="478"/>
          <ac:picMkLst>
            <pc:docMk/>
            <pc:sldMk cId="3859454691" sldId="311"/>
            <ac:picMk id="4" creationId="{1EAF8F1A-7C0E-9F8B-376E-78319E46ABEC}"/>
          </ac:picMkLst>
        </pc:picChg>
        <pc:picChg chg="add mod">
          <ac:chgData name="Daniel Hing" userId="4b18ef22313c1553" providerId="LiveId" clId="{5878BB66-8255-4F83-99F2-A119EEA6B718}" dt="2023-06-01T05:24:05.754" v="8601" actId="14100"/>
          <ac:picMkLst>
            <pc:docMk/>
            <pc:sldMk cId="3859454691" sldId="311"/>
            <ac:picMk id="5" creationId="{07F1512B-D7DB-D421-687E-A6C8721086F2}"/>
          </ac:picMkLst>
        </pc:picChg>
        <pc:picChg chg="add mod">
          <ac:chgData name="Daniel Hing" userId="4b18ef22313c1553" providerId="LiveId" clId="{5878BB66-8255-4F83-99F2-A119EEA6B718}" dt="2023-06-01T05:24:14.904" v="8605" actId="1076"/>
          <ac:picMkLst>
            <pc:docMk/>
            <pc:sldMk cId="3859454691" sldId="311"/>
            <ac:picMk id="7" creationId="{A7878C80-EB39-0CDD-325A-C615427C6AEA}"/>
          </ac:picMkLst>
        </pc:picChg>
        <pc:picChg chg="del">
          <ac:chgData name="Daniel Hing" userId="4b18ef22313c1553" providerId="LiveId" clId="{5878BB66-8255-4F83-99F2-A119EEA6B718}" dt="2023-06-01T03:35:50.419" v="1642" actId="478"/>
          <ac:picMkLst>
            <pc:docMk/>
            <pc:sldMk cId="3859454691" sldId="311"/>
            <ac:picMk id="9" creationId="{C8DD9C9D-DE4A-274B-DF01-A11712150CE3}"/>
          </ac:picMkLst>
        </pc:picChg>
        <pc:picChg chg="add mod">
          <ac:chgData name="Daniel Hing" userId="4b18ef22313c1553" providerId="LiveId" clId="{5878BB66-8255-4F83-99F2-A119EEA6B718}" dt="2023-06-01T05:24:13.872" v="8604" actId="1076"/>
          <ac:picMkLst>
            <pc:docMk/>
            <pc:sldMk cId="3859454691" sldId="311"/>
            <ac:picMk id="10" creationId="{47076AB0-EC6B-271E-E1D8-FB611C0752F9}"/>
          </ac:picMkLst>
        </pc:picChg>
        <pc:picChg chg="add mod">
          <ac:chgData name="Daniel Hing" userId="4b18ef22313c1553" providerId="LiveId" clId="{5878BB66-8255-4F83-99F2-A119EEA6B718}" dt="2023-06-01T05:23:58.443" v="8598" actId="1076"/>
          <ac:picMkLst>
            <pc:docMk/>
            <pc:sldMk cId="3859454691" sldId="311"/>
            <ac:picMk id="11" creationId="{B5D19F6D-C209-A3F0-1633-B62D89086A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6/1/2023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 this is my project to build a machine learning model that can understand the </a:t>
            </a:r>
            <a:r>
              <a:rPr lang="en-AU" dirty="0" err="1"/>
              <a:t>Pokemon</a:t>
            </a:r>
            <a:r>
              <a:rPr lang="en-AU" dirty="0"/>
              <a:t> Trading Card Game, by identifying deck lists.</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224416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SciKitLearn</a:t>
            </a:r>
            <a:r>
              <a:rPr lang="en-US" dirty="0"/>
              <a:t> I created a classification report</a:t>
            </a:r>
          </a:p>
          <a:p>
            <a:endParaRPr lang="en-US" dirty="0"/>
          </a:p>
          <a:p>
            <a:r>
              <a:rPr lang="en-US" dirty="0"/>
              <a:t>For the purposes of future data </a:t>
            </a:r>
            <a:r>
              <a:rPr lang="en-US" dirty="0" err="1"/>
              <a:t>visualisations</a:t>
            </a:r>
            <a:r>
              <a:rPr lang="en-US" dirty="0"/>
              <a:t> I formatted the classification report as a dictionary, so it could be input into a </a:t>
            </a:r>
            <a:r>
              <a:rPr lang="en-US" dirty="0" err="1"/>
              <a:t>dataframe</a:t>
            </a:r>
            <a:r>
              <a:rPr lang="en-US" dirty="0"/>
              <a:t>.</a:t>
            </a:r>
          </a:p>
          <a:p>
            <a:endParaRPr lang="en-US" dirty="0"/>
          </a:p>
          <a:p>
            <a:r>
              <a:rPr lang="en-US" dirty="0"/>
              <a:t>My testing split consisted of 1098 individual </a:t>
            </a:r>
            <a:r>
              <a:rPr lang="en-US" dirty="0" err="1"/>
              <a:t>decklists</a:t>
            </a:r>
            <a:r>
              <a:rPr lang="en-US" dirty="0"/>
              <a:t> and an accuracy score of 0.988</a:t>
            </a:r>
          </a:p>
          <a:p>
            <a:r>
              <a:rPr lang="en-US" dirty="0"/>
              <a:t>As expected due to our high accuracy score, our model shows high levels of precision (positive predictive value) and recall (sensitivity)</a:t>
            </a:r>
          </a:p>
          <a:p>
            <a:endParaRPr lang="en-US" dirty="0"/>
          </a:p>
          <a:p>
            <a:r>
              <a:rPr lang="en-US" dirty="0"/>
              <a:t>There were instances of 0.0 for precision and recall. The support showing 0 indicates that within our testing data set there were no instances of the deck despite existing in the training set. This is not unexpected as some archetypes are not common archetypes and more just deck lists that people experiment with.</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62868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we can plot the classification report data frame. Using the dependent on our x axis we can visualize the accuracy of our model by plotting the precision, recall and f1 score of our model. As you can see there’s very high precision and recall within our model.</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8337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We can also plot the support as it’s own graph. This fulfils one of the goals of my project. By visualizing support  of archetypes within the last 100 tournaments we get an overarching view of the shape of the meta. Users can quickly identify what the most popular decks are for the dataset. </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4189326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the project was to create a model that could take lists it hadn’t seen and be able to correctly predict what archetype those input lists were. While this was done with the </a:t>
            </a:r>
            <a:r>
              <a:rPr lang="en-US" dirty="0" err="1"/>
              <a:t>train_test_split</a:t>
            </a:r>
            <a:r>
              <a:rPr lang="en-US" dirty="0"/>
              <a:t> I wanted to try using the model as my use case would. To do this I generated a list of tournaments as yet untouched by the model. I then stored the data from a tournament from this list, and input it into the model</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937616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My trial output came out successfully. The number of usable decks in this trial data set was 49. We had strong precision and recall from our model. With a test accuracy of 0.98 my model correctly predicted the archetype of 48/49 decks.</a:t>
            </a:r>
          </a:p>
          <a:p>
            <a:pPr marL="0" indent="0">
              <a:buFont typeface="Arial" panose="020B0604020202020204" pitchFamily="34" charset="0"/>
              <a:buNone/>
            </a:pPr>
            <a:r>
              <a:rPr lang="en-US" dirty="0"/>
              <a:t>As you can see not all archetypes that appeared in the training data appeared in the trial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shows that my model is capable of handling data outside of it’s original parameters and has achieved the project target goal of being able to analyze deck lists and predict it’s archetype</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812962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discussion of the key features of my project, their implementation and strengths, and how this project could be adapted in future</a:t>
            </a:r>
          </a:p>
          <a:p>
            <a:endParaRPr lang="en-US" dirty="0"/>
          </a:p>
          <a:p>
            <a:r>
              <a:rPr lang="en-US" dirty="0"/>
              <a:t>APIs create a powerful tool to communicate between clients and servers. Through navigation and use of the limitless API I was able to pull everything I needed to train my machine learning model</a:t>
            </a:r>
          </a:p>
          <a:p>
            <a:endParaRPr lang="en-US" dirty="0"/>
          </a:p>
          <a:p>
            <a:r>
              <a:rPr lang="en-US" dirty="0"/>
              <a:t>Machine Learning represents an exciting utility that can process data at a rate that is incomparable to what a human can. By creating a model that is purpose built towards a specific goal data analysts can gain deeper understanding of a data set</a:t>
            </a:r>
          </a:p>
          <a:p>
            <a:endParaRPr lang="en-US" dirty="0"/>
          </a:p>
          <a:p>
            <a:r>
              <a:rPr lang="en-US" dirty="0" err="1"/>
              <a:t>Visualisations</a:t>
            </a:r>
            <a:r>
              <a:rPr lang="en-US" dirty="0"/>
              <a:t> aid analysts in their ability to identify patterns and changes in data. The presence or lack thereof of data within  a visualization is directly linked to real-world causes</a:t>
            </a:r>
            <a:endParaRPr lang="en-AU" dirty="0"/>
          </a:p>
          <a:p>
            <a:endParaRPr lang="en-AU" dirty="0"/>
          </a:p>
          <a:p>
            <a:r>
              <a:rPr lang="en-AU" dirty="0"/>
              <a:t>Given more project time the scope of the project can increase or be adapted to introduce new functionality.</a:t>
            </a:r>
          </a:p>
          <a:p>
            <a:r>
              <a:rPr lang="en-AU" dirty="0"/>
              <a:t>For example within the limitless source data we are given standings, as well as performance and matchups. We can use this to have a model identify matchup win rates between specific archetypes. Alternatively we can take a wider view and figure out which decks perform best generally or filter for specific countries or regions and find what localised data sets exist within. We’re also not limited to only </a:t>
            </a:r>
            <a:r>
              <a:rPr lang="en-AU" dirty="0" err="1"/>
              <a:t>pokemon</a:t>
            </a:r>
            <a:r>
              <a:rPr lang="en-AU" dirty="0"/>
              <a:t>. The model very easily can be adapted for other TCGs such as Magic the gathering, Digimon or one piece to achieve similar outcomes for other games.</a:t>
            </a:r>
          </a:p>
          <a:p>
            <a:endParaRPr lang="en-AU" dirty="0"/>
          </a:p>
          <a:p>
            <a:r>
              <a:rPr lang="en-AU" dirty="0"/>
              <a:t>Taking an even more macro view I believe my project has demonstrated that given a robust data source, a classification model can be used to achieve various outcomes, being able to identify or class a data source via machine learning is useful in a wide variety of spaces.</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80453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thankyou to limitless </a:t>
            </a:r>
            <a:r>
              <a:rPr lang="en-US" dirty="0" err="1"/>
              <a:t>tcg</a:t>
            </a:r>
            <a:r>
              <a:rPr lang="en-US" dirty="0"/>
              <a:t> for providing the API for my machine learning model</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235111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(mandatorily) attending  my presentation! It was a lot of fun to make both while researching the topic and putting together the code. Watching the model slowly come to life had me as excited as this kid pulling his first </a:t>
            </a:r>
            <a:r>
              <a:rPr lang="en-AU" dirty="0" err="1"/>
              <a:t>blastoise</a:t>
            </a:r>
            <a:r>
              <a:rPr lang="en-AU" dirty="0"/>
              <a:t> </a:t>
            </a:r>
            <a:r>
              <a:rPr lang="en-AU" dirty="0" err="1"/>
              <a:t>pokemon</a:t>
            </a:r>
            <a:r>
              <a:rPr lang="en-AU" dirty="0"/>
              <a:t> card.</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52174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introduction. The </a:t>
            </a:r>
            <a:r>
              <a:rPr lang="en-US" dirty="0" err="1"/>
              <a:t>Pokemon</a:t>
            </a:r>
            <a:r>
              <a:rPr lang="en-US" dirty="0"/>
              <a:t> TCG is a card game composed of 60 unique cards per player. These 60 cards can consist of  between 1-4 copies of each card, from a card pool numbering in the tens of thousands. These 60 cards generally form gameplans or archetypes around a particular strategy. Within those archetypes players will change the number of a particular card they use, change the utility cards used and sometimes add entire lines of new cards while staying within the archetype. Between all these factors for any given archetype, while there will be similarities, it is unlikely that a deck list used will be the exact same list of 60 cards.</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95446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introducing the goals that I had for this project. </a:t>
            </a:r>
            <a:r>
              <a:rPr lang="en-US" dirty="0"/>
              <a:t>To use machine learning technology to build a model that can analyze a list of 60 current rotation Pokémon cards and output what archetype the deck list falls under, as well as use machine learning to </a:t>
            </a:r>
            <a:r>
              <a:rPr lang="en-US" dirty="0" err="1"/>
              <a:t>analyse</a:t>
            </a:r>
            <a:r>
              <a:rPr lang="en-US" dirty="0"/>
              <a:t> current trends and </a:t>
            </a:r>
            <a:r>
              <a:rPr lang="en-US" dirty="0" err="1"/>
              <a:t>metas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02738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my first section of the presentation is a dive into the method of how I captured the data required for  my project.</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23610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database:</a:t>
            </a:r>
            <a:br>
              <a:rPr lang="en-US" dirty="0"/>
            </a:br>
            <a:r>
              <a:rPr lang="en-US" dirty="0" err="1"/>
              <a:t>Limitlesstcg</a:t>
            </a:r>
            <a:r>
              <a:rPr lang="en-US" dirty="0"/>
              <a:t> is a website that collates all existing submitted tournament data and displays the player data publicly. This includes player name, country of origin, placing and the full 60 cards used in each </a:t>
            </a:r>
            <a:r>
              <a:rPr lang="en-US" dirty="0" err="1"/>
              <a:t>decklist</a:t>
            </a:r>
            <a:r>
              <a:rPr lang="en-US" dirty="0"/>
              <a:t>.</a:t>
            </a:r>
          </a:p>
          <a:p>
            <a:endParaRPr lang="en-US" dirty="0"/>
          </a:p>
          <a:p>
            <a:r>
              <a:rPr lang="en-US" sz="1200" dirty="0"/>
              <a:t>They also provide an </a:t>
            </a:r>
            <a:r>
              <a:rPr lang="en-US" sz="1200" dirty="0" err="1"/>
              <a:t>api</a:t>
            </a:r>
            <a:r>
              <a:rPr lang="en-US" sz="1200" dirty="0"/>
              <a:t>, which users can request a key to.</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96503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API</a:t>
            </a:r>
          </a:p>
          <a:p>
            <a:r>
              <a:rPr lang="en-US" dirty="0"/>
              <a:t>What does that API look like?</a:t>
            </a:r>
          </a:p>
          <a:p>
            <a:endParaRPr lang="en-US" dirty="0"/>
          </a:p>
          <a:p>
            <a:r>
              <a:rPr lang="en-US" dirty="0"/>
              <a:t>Utilizing python, I built an API request that filtered for tournaments.</a:t>
            </a:r>
          </a:p>
          <a:p>
            <a:r>
              <a:rPr lang="en-US" dirty="0"/>
              <a:t>This returns a limited to 50 list of tournaments of all games held on the platform (including other TCGs such as One Piece, Digimon and Magic)</a:t>
            </a:r>
          </a:p>
          <a:p>
            <a:r>
              <a:rPr lang="en-US" dirty="0"/>
              <a:t>Importantly it formatted results such that each tournament had a given “id”</a:t>
            </a:r>
          </a:p>
          <a:p>
            <a:endParaRPr lang="en-US" dirty="0"/>
          </a:p>
          <a:p>
            <a:r>
              <a:rPr lang="en-US" dirty="0"/>
              <a:t>I then filtered the query for the </a:t>
            </a:r>
            <a:r>
              <a:rPr lang="en-US" dirty="0" err="1"/>
              <a:t>Pokemon</a:t>
            </a:r>
            <a:r>
              <a:rPr lang="en-US" dirty="0"/>
              <a:t> Trading Card Game and “standard” format. By plugging in one of the returned </a:t>
            </a:r>
            <a:r>
              <a:rPr lang="en-US" dirty="0" err="1"/>
              <a:t>pokemon</a:t>
            </a:r>
            <a:r>
              <a:rPr lang="en-US" dirty="0"/>
              <a:t> tournament IDs I received that specific tournament standings.</a:t>
            </a:r>
          </a:p>
          <a:p>
            <a:r>
              <a:rPr lang="en-US" dirty="0"/>
              <a:t>The returned data included the deck list as shown as well as the deck archetype as given by the player under “deck id”</a:t>
            </a:r>
          </a:p>
          <a:p>
            <a:endParaRPr lang="en-US" dirty="0"/>
          </a:p>
          <a:p>
            <a:r>
              <a:rPr lang="en-US" dirty="0"/>
              <a:t>These 2 features will form the basis of our training data.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23812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iterated through the first 100 tournaments filtered for the </a:t>
            </a:r>
            <a:r>
              <a:rPr lang="en-AU" dirty="0" err="1"/>
              <a:t>pokemon</a:t>
            </a:r>
            <a:r>
              <a:rPr lang="en-AU" dirty="0"/>
              <a:t> </a:t>
            </a:r>
            <a:r>
              <a:rPr lang="en-AU" dirty="0" err="1"/>
              <a:t>tcg</a:t>
            </a:r>
            <a:r>
              <a:rPr lang="en-AU" dirty="0"/>
              <a:t> and standard.</a:t>
            </a:r>
          </a:p>
          <a:p>
            <a:r>
              <a:rPr lang="en-AU" dirty="0"/>
              <a:t>As I iterated through the tournaments I add card counts to each unique card (by combining the “set” and “number” key value pairs), if a new card is encountered it is added as a column to the data frame before adding the card count. This means we do not have to add the 10s of thousands of cards in the game, and instead only add cards when they are relevant to the model.</a:t>
            </a:r>
          </a:p>
          <a:p>
            <a:endParaRPr lang="en-AU" dirty="0"/>
          </a:p>
          <a:p>
            <a:r>
              <a:rPr lang="en-AU" dirty="0"/>
              <a:t>This process takes about 3 minutes to run the code block, which resulted in 4388 </a:t>
            </a:r>
            <a:r>
              <a:rPr lang="en-AU" dirty="0" err="1"/>
              <a:t>decklists</a:t>
            </a:r>
            <a:r>
              <a:rPr lang="en-AU" dirty="0"/>
              <a:t> to use as our training data. While it is possible to grab more tournaments worth of data I felt that for my purposes this represented enough data vs time taken for my model.</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4032880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evolve our data into something new!</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73551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set my dependent variable to the deck archetypes column from within my data frame and then set my independent variable to the card columns/counts by dropping the dependent variable from my table</a:t>
            </a:r>
          </a:p>
          <a:p>
            <a:r>
              <a:rPr lang="en-US" dirty="0"/>
              <a:t>Using </a:t>
            </a:r>
            <a:r>
              <a:rPr lang="en-US" dirty="0" err="1"/>
              <a:t>scikitlearn</a:t>
            </a:r>
            <a:r>
              <a:rPr lang="en-US" dirty="0"/>
              <a:t> I created a </a:t>
            </a:r>
            <a:r>
              <a:rPr lang="en-US" dirty="0" err="1"/>
              <a:t>train_test_split</a:t>
            </a:r>
            <a:r>
              <a:rPr lang="en-US" dirty="0"/>
              <a:t>, to separate my data into a training and testing pool, on the standard split of 75:25.</a:t>
            </a:r>
          </a:p>
          <a:p>
            <a:endParaRPr lang="en-AU" dirty="0"/>
          </a:p>
          <a:p>
            <a:r>
              <a:rPr lang="en-AU" dirty="0"/>
              <a:t>Our Training accuracy was 1.0 and our testing accuracy was 0.988</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23212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dirty="0"/>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limitlesstcg.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ocs.limitlesstcg.com/developer/tournaments.html" TargetMode="External"/><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play.limitlesstcg.com/api/tournaments/tournamentid/?game=PTCG&amp;format=standard&amp;apikey"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lay.limitlesstcg.com/api/tournaments/?game=PTCG&amp;format=standard&amp;apike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Machine Learning:</a:t>
            </a:r>
            <a:br>
              <a:rPr lang="en-US" dirty="0"/>
            </a:br>
            <a:r>
              <a:rPr lang="en-US" dirty="0"/>
              <a:t>Identifying Deck lists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Daniel Hing</a:t>
            </a:r>
          </a:p>
        </p:txBody>
      </p:sp>
      <p:pic>
        <p:nvPicPr>
          <p:cNvPr id="4" name="Picture 2" descr="Pokémon Trading Card Game - Wikipedia">
            <a:extLst>
              <a:ext uri="{FF2B5EF4-FFF2-40B4-BE49-F238E27FC236}">
                <a16:creationId xmlns:a16="http://schemas.microsoft.com/office/drawing/2014/main" id="{C31976FF-C2F2-F7C5-B5AA-19C29FD7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5887" y="418603"/>
            <a:ext cx="3660913" cy="187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6364897" y="-404417"/>
            <a:ext cx="6696075" cy="1909763"/>
          </a:xfrm>
        </p:spPr>
        <p:txBody>
          <a:bodyPr/>
          <a:lstStyle/>
          <a:p>
            <a:r>
              <a:rPr lang="en-AU" dirty="0"/>
              <a:t>Classification report</a:t>
            </a:r>
          </a:p>
        </p:txBody>
      </p:sp>
      <p:pic>
        <p:nvPicPr>
          <p:cNvPr id="5" name="Picture 4">
            <a:extLst>
              <a:ext uri="{FF2B5EF4-FFF2-40B4-BE49-F238E27FC236}">
                <a16:creationId xmlns:a16="http://schemas.microsoft.com/office/drawing/2014/main" id="{8F6B730A-1BEA-FD94-16B0-D69F5637908B}"/>
              </a:ext>
            </a:extLst>
          </p:cNvPr>
          <p:cNvPicPr>
            <a:picLocks noChangeAspect="1"/>
          </p:cNvPicPr>
          <p:nvPr/>
        </p:nvPicPr>
        <p:blipFill>
          <a:blip r:embed="rId3"/>
          <a:stretch>
            <a:fillRect/>
          </a:stretch>
        </p:blipFill>
        <p:spPr>
          <a:xfrm>
            <a:off x="0" y="0"/>
            <a:ext cx="6209969" cy="6885818"/>
          </a:xfrm>
          <a:prstGeom prst="rect">
            <a:avLst/>
          </a:prstGeom>
        </p:spPr>
      </p:pic>
      <p:pic>
        <p:nvPicPr>
          <p:cNvPr id="9" name="Picture 8">
            <a:extLst>
              <a:ext uri="{FF2B5EF4-FFF2-40B4-BE49-F238E27FC236}">
                <a16:creationId xmlns:a16="http://schemas.microsoft.com/office/drawing/2014/main" id="{CEE1E006-27D3-9B51-FFEE-0B9B9393FB6F}"/>
              </a:ext>
            </a:extLst>
          </p:cNvPr>
          <p:cNvPicPr>
            <a:picLocks noChangeAspect="1"/>
          </p:cNvPicPr>
          <p:nvPr/>
        </p:nvPicPr>
        <p:blipFill>
          <a:blip r:embed="rId4"/>
          <a:stretch>
            <a:fillRect/>
          </a:stretch>
        </p:blipFill>
        <p:spPr>
          <a:xfrm>
            <a:off x="10020393" y="4587390"/>
            <a:ext cx="2171607" cy="2270610"/>
          </a:xfrm>
          <a:prstGeom prst="rect">
            <a:avLst/>
          </a:prstGeom>
        </p:spPr>
      </p:pic>
      <p:sp>
        <p:nvSpPr>
          <p:cNvPr id="12" name="TextBox 11">
            <a:extLst>
              <a:ext uri="{FF2B5EF4-FFF2-40B4-BE49-F238E27FC236}">
                <a16:creationId xmlns:a16="http://schemas.microsoft.com/office/drawing/2014/main" id="{6447085F-40AC-FD7C-1829-F8F65B983CF0}"/>
              </a:ext>
            </a:extLst>
          </p:cNvPr>
          <p:cNvSpPr txBox="1"/>
          <p:nvPr/>
        </p:nvSpPr>
        <p:spPr>
          <a:xfrm>
            <a:off x="6504167" y="1717482"/>
            <a:ext cx="443682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Number of Decks/Support - 1098</a:t>
            </a:r>
          </a:p>
          <a:p>
            <a:pPr marL="285750" indent="-285750">
              <a:buFont typeface="Arial" panose="020B0604020202020204" pitchFamily="34" charset="0"/>
              <a:buChar char="•"/>
            </a:pPr>
            <a:r>
              <a:rPr lang="en-US" dirty="0"/>
              <a:t>High accuracy score – 0.988</a:t>
            </a:r>
          </a:p>
          <a:p>
            <a:pPr marL="742950" lvl="1" indent="-285750">
              <a:buFont typeface="Arial" panose="020B0604020202020204" pitchFamily="34" charset="0"/>
              <a:buChar char="•"/>
            </a:pPr>
            <a:r>
              <a:rPr lang="en-US" dirty="0"/>
              <a:t>High levels of precision – 0.986</a:t>
            </a:r>
          </a:p>
          <a:p>
            <a:pPr marL="742950" lvl="1" indent="-285750">
              <a:buFont typeface="Arial" panose="020B0604020202020204" pitchFamily="34" charset="0"/>
              <a:buChar char="•"/>
            </a:pPr>
            <a:r>
              <a:rPr lang="en-US" dirty="0"/>
              <a:t>High levels of recall – 0.988</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Instances of 0.0</a:t>
            </a:r>
          </a:p>
          <a:p>
            <a:pPr marL="742950" lvl="1" indent="-285750">
              <a:buFont typeface="Arial" panose="020B0604020202020204" pitchFamily="34" charset="0"/>
              <a:buChar char="•"/>
            </a:pPr>
            <a:r>
              <a:rPr lang="en-US" dirty="0"/>
              <a:t>Support 0</a:t>
            </a:r>
          </a:p>
          <a:p>
            <a:pPr marL="1200150" lvl="2" indent="-285750">
              <a:buFont typeface="Arial" panose="020B0604020202020204" pitchFamily="34" charset="0"/>
              <a:buChar char="•"/>
            </a:pPr>
            <a:r>
              <a:rPr lang="en-US" dirty="0"/>
              <a:t>Exists in training split</a:t>
            </a:r>
          </a:p>
          <a:p>
            <a:pPr marL="1200150" lvl="2" indent="-285750">
              <a:buFont typeface="Arial" panose="020B0604020202020204" pitchFamily="34" charset="0"/>
              <a:buChar char="•"/>
            </a:pPr>
            <a:r>
              <a:rPr lang="en-US" dirty="0"/>
              <a:t>Not in testing split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3981096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6774510" y="230588"/>
            <a:ext cx="4579290" cy="1094975"/>
          </a:xfrm>
        </p:spPr>
        <p:txBody>
          <a:bodyPr/>
          <a:lstStyle/>
          <a:p>
            <a:r>
              <a:rPr lang="en-US" dirty="0"/>
              <a:t>Plotting the classification report</a:t>
            </a:r>
          </a:p>
        </p:txBody>
      </p:sp>
      <p:sp>
        <p:nvSpPr>
          <p:cNvPr id="7" name="TextBox 6">
            <a:extLst>
              <a:ext uri="{FF2B5EF4-FFF2-40B4-BE49-F238E27FC236}">
                <a16:creationId xmlns:a16="http://schemas.microsoft.com/office/drawing/2014/main" id="{1DC41DE5-7754-6077-F961-C5E325FDEAC8}"/>
              </a:ext>
            </a:extLst>
          </p:cNvPr>
          <p:cNvSpPr txBox="1"/>
          <p:nvPr/>
        </p:nvSpPr>
        <p:spPr>
          <a:xfrm>
            <a:off x="1138658" y="4277802"/>
            <a:ext cx="3272691" cy="369332"/>
          </a:xfrm>
          <a:prstGeom prst="rect">
            <a:avLst/>
          </a:prstGeom>
          <a:noFill/>
        </p:spPr>
        <p:txBody>
          <a:bodyPr wrap="none" rtlCol="0">
            <a:spAutoFit/>
          </a:bodyPr>
          <a:lstStyle/>
          <a:p>
            <a:r>
              <a:rPr lang="en-US" dirty="0"/>
              <a:t>Output for Player Score in 2020</a:t>
            </a:r>
            <a:endParaRPr lang="en-AU" dirty="0"/>
          </a:p>
        </p:txBody>
      </p:sp>
      <p:sp>
        <p:nvSpPr>
          <p:cNvPr id="11" name="TextBox 10">
            <a:extLst>
              <a:ext uri="{FF2B5EF4-FFF2-40B4-BE49-F238E27FC236}">
                <a16:creationId xmlns:a16="http://schemas.microsoft.com/office/drawing/2014/main" id="{FF628586-640C-EBE9-79B4-FF2CF1973076}"/>
              </a:ext>
            </a:extLst>
          </p:cNvPr>
          <p:cNvSpPr txBox="1"/>
          <p:nvPr/>
        </p:nvSpPr>
        <p:spPr>
          <a:xfrm>
            <a:off x="6774510" y="1566407"/>
            <a:ext cx="5417489"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Precision</a:t>
            </a:r>
          </a:p>
          <a:p>
            <a:pPr marL="285750" indent="-285750">
              <a:buFont typeface="Arial" panose="020B0604020202020204" pitchFamily="34" charset="0"/>
              <a:buChar char="•"/>
            </a:pPr>
            <a:r>
              <a:rPr lang="en-US" dirty="0"/>
              <a:t>Recall</a:t>
            </a:r>
          </a:p>
          <a:p>
            <a:pPr marL="285750" indent="-285750">
              <a:buFont typeface="Arial" panose="020B0604020202020204" pitchFamily="34" charset="0"/>
              <a:buChar char="•"/>
            </a:pPr>
            <a:r>
              <a:rPr lang="en-US" dirty="0"/>
              <a:t>F1 Score</a:t>
            </a:r>
          </a:p>
        </p:txBody>
      </p:sp>
      <p:pic>
        <p:nvPicPr>
          <p:cNvPr id="4" name="Picture 3">
            <a:extLst>
              <a:ext uri="{FF2B5EF4-FFF2-40B4-BE49-F238E27FC236}">
                <a16:creationId xmlns:a16="http://schemas.microsoft.com/office/drawing/2014/main" id="{9F31F329-A0F2-E70E-34BA-F656A6B7471C}"/>
              </a:ext>
            </a:extLst>
          </p:cNvPr>
          <p:cNvPicPr>
            <a:picLocks noChangeAspect="1"/>
          </p:cNvPicPr>
          <p:nvPr/>
        </p:nvPicPr>
        <p:blipFill>
          <a:blip r:embed="rId3"/>
          <a:stretch>
            <a:fillRect/>
          </a:stretch>
        </p:blipFill>
        <p:spPr>
          <a:xfrm>
            <a:off x="141895" y="173427"/>
            <a:ext cx="6457688" cy="6511146"/>
          </a:xfrm>
          <a:prstGeom prst="rect">
            <a:avLst/>
          </a:prstGeom>
        </p:spPr>
      </p:pic>
      <p:pic>
        <p:nvPicPr>
          <p:cNvPr id="8194" name="Picture 2" descr="Porygon | Pokédex">
            <a:extLst>
              <a:ext uri="{FF2B5EF4-FFF2-40B4-BE49-F238E27FC236}">
                <a16:creationId xmlns:a16="http://schemas.microsoft.com/office/drawing/2014/main" id="{9D08793F-C496-26D3-C9D9-E3A9C3D42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5324" y="4762831"/>
            <a:ext cx="1795049" cy="1795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57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6734754" y="285612"/>
            <a:ext cx="4619045" cy="1050207"/>
          </a:xfrm>
        </p:spPr>
        <p:txBody>
          <a:bodyPr>
            <a:normAutofit/>
          </a:bodyPr>
          <a:lstStyle/>
          <a:p>
            <a:r>
              <a:rPr lang="en-US" dirty="0"/>
              <a:t>meta output</a:t>
            </a:r>
          </a:p>
        </p:txBody>
      </p:sp>
      <p:sp>
        <p:nvSpPr>
          <p:cNvPr id="8" name="TextBox 7">
            <a:extLst>
              <a:ext uri="{FF2B5EF4-FFF2-40B4-BE49-F238E27FC236}">
                <a16:creationId xmlns:a16="http://schemas.microsoft.com/office/drawing/2014/main" id="{C9DAB21D-F67D-D198-0C7E-D51B9F67F11F}"/>
              </a:ext>
            </a:extLst>
          </p:cNvPr>
          <p:cNvSpPr txBox="1"/>
          <p:nvPr/>
        </p:nvSpPr>
        <p:spPr>
          <a:xfrm>
            <a:off x="6660347" y="1676769"/>
            <a:ext cx="517914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Use case</a:t>
            </a:r>
          </a:p>
          <a:p>
            <a:pPr marL="742950" lvl="1" indent="-285750">
              <a:buFont typeface="Arial" panose="020B0604020202020204" pitchFamily="34" charset="0"/>
              <a:buChar char="•"/>
            </a:pPr>
            <a:r>
              <a:rPr lang="en-US" dirty="0"/>
              <a:t>Support – represents number of times the archetype appeared in the data	</a:t>
            </a:r>
          </a:p>
          <a:p>
            <a:endParaRPr lang="en-US" dirty="0"/>
          </a:p>
          <a:p>
            <a:endParaRPr lang="en-US" dirty="0"/>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D578824E-79A5-5B73-CFCA-EAFD5AD67649}"/>
              </a:ext>
            </a:extLst>
          </p:cNvPr>
          <p:cNvPicPr>
            <a:picLocks noChangeAspect="1"/>
          </p:cNvPicPr>
          <p:nvPr/>
        </p:nvPicPr>
        <p:blipFill>
          <a:blip r:embed="rId3"/>
          <a:stretch>
            <a:fillRect/>
          </a:stretch>
        </p:blipFill>
        <p:spPr>
          <a:xfrm>
            <a:off x="119269" y="151942"/>
            <a:ext cx="6325483" cy="6554115"/>
          </a:xfrm>
          <a:prstGeom prst="rect">
            <a:avLst/>
          </a:prstGeom>
        </p:spPr>
      </p:pic>
      <p:pic>
        <p:nvPicPr>
          <p:cNvPr id="9218" name="Picture 2" descr="Lost Zone Box Deck - PokemonCard">
            <a:extLst>
              <a:ext uri="{FF2B5EF4-FFF2-40B4-BE49-F238E27FC236}">
                <a16:creationId xmlns:a16="http://schemas.microsoft.com/office/drawing/2014/main" id="{04A9306D-58A7-BB42-8F58-DCB28A783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1423" y="3853043"/>
            <a:ext cx="1948070" cy="271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1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2778319" y="70927"/>
            <a:ext cx="10515600" cy="1325563"/>
          </a:xfrm>
        </p:spPr>
        <p:txBody>
          <a:bodyPr/>
          <a:lstStyle/>
          <a:p>
            <a:r>
              <a:rPr lang="en-US" dirty="0"/>
              <a:t>Trialing the use case</a:t>
            </a:r>
          </a:p>
        </p:txBody>
      </p:sp>
      <p:pic>
        <p:nvPicPr>
          <p:cNvPr id="9" name="Picture 8">
            <a:extLst>
              <a:ext uri="{FF2B5EF4-FFF2-40B4-BE49-F238E27FC236}">
                <a16:creationId xmlns:a16="http://schemas.microsoft.com/office/drawing/2014/main" id="{C8DD9C9D-DE4A-274B-DF01-A11712150CE3}"/>
              </a:ext>
            </a:extLst>
          </p:cNvPr>
          <p:cNvPicPr>
            <a:picLocks noChangeAspect="1"/>
          </p:cNvPicPr>
          <p:nvPr/>
        </p:nvPicPr>
        <p:blipFill>
          <a:blip r:embed="rId3"/>
          <a:stretch>
            <a:fillRect/>
          </a:stretch>
        </p:blipFill>
        <p:spPr>
          <a:xfrm>
            <a:off x="-79495" y="0"/>
            <a:ext cx="5306133" cy="6858000"/>
          </a:xfrm>
          <a:prstGeom prst="rect">
            <a:avLst/>
          </a:prstGeom>
        </p:spPr>
      </p:pic>
      <p:sp>
        <p:nvSpPr>
          <p:cNvPr id="12" name="TextBox 11">
            <a:extLst>
              <a:ext uri="{FF2B5EF4-FFF2-40B4-BE49-F238E27FC236}">
                <a16:creationId xmlns:a16="http://schemas.microsoft.com/office/drawing/2014/main" id="{0B374CFC-CC72-B97A-9F95-A0C0E24E5CD6}"/>
              </a:ext>
            </a:extLst>
          </p:cNvPr>
          <p:cNvSpPr txBox="1"/>
          <p:nvPr/>
        </p:nvSpPr>
        <p:spPr>
          <a:xfrm>
            <a:off x="5701085" y="1097280"/>
            <a:ext cx="607479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Create list of tournaments untouched by model</a:t>
            </a:r>
          </a:p>
          <a:p>
            <a:pPr marL="742950" lvl="1" indent="-285750">
              <a:buFont typeface="Arial" panose="020B0604020202020204" pitchFamily="34" charset="0"/>
              <a:buChar char="•"/>
            </a:pPr>
            <a:r>
              <a:rPr lang="en-US" dirty="0"/>
              <a:t>Pick a tournament and store in </a:t>
            </a:r>
            <a:r>
              <a:rPr lang="en-US" dirty="0" err="1"/>
              <a:t>dataframe</a:t>
            </a:r>
            <a:endParaRPr lang="en-US" dirty="0"/>
          </a:p>
          <a:p>
            <a:pPr marL="1200150" lvl="2" indent="-285750">
              <a:buFont typeface="Arial" panose="020B0604020202020204" pitchFamily="34" charset="0"/>
              <a:buChar char="•"/>
            </a:pPr>
            <a:r>
              <a:rPr lang="en-GB" b="0" dirty="0" err="1">
                <a:effectLst/>
                <a:latin typeface="Consolas" panose="020B0609020204030204" pitchFamily="49" charset="0"/>
              </a:rPr>
              <a:t>url</a:t>
            </a:r>
            <a:r>
              <a:rPr lang="en-GB" b="0" dirty="0">
                <a:effectLst/>
                <a:latin typeface="Consolas" panose="020B0609020204030204" pitchFamily="49" charset="0"/>
              </a:rPr>
              <a:t>+"/tournaments/"+</a:t>
            </a:r>
            <a:r>
              <a:rPr lang="en-AU" b="0" dirty="0">
                <a:effectLst/>
                <a:latin typeface="Consolas" panose="020B0609020204030204" pitchFamily="49" charset="0"/>
              </a:rPr>
              <a:t>644959d90ed4a405d8bda637</a:t>
            </a:r>
            <a:r>
              <a:rPr lang="en-GB" b="0" dirty="0">
                <a:effectLst/>
                <a:latin typeface="Consolas" panose="020B0609020204030204" pitchFamily="49" charset="0"/>
              </a:rPr>
              <a:t>+"/standings?"+</a:t>
            </a:r>
            <a:r>
              <a:rPr lang="en-GB" b="0" dirty="0" err="1">
                <a:effectLst/>
                <a:latin typeface="Consolas" panose="020B0609020204030204" pitchFamily="49" charset="0"/>
              </a:rPr>
              <a:t>api_key</a:t>
            </a:r>
            <a:r>
              <a:rPr lang="en-GB" b="0" dirty="0">
                <a:effectLst/>
                <a:latin typeface="Consolas" panose="020B0609020204030204" pitchFamily="49" charset="0"/>
              </a:rPr>
              <a:t>)</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Format the data for usage by the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Input into the model</a:t>
            </a:r>
            <a:endParaRPr lang="en-AU" dirty="0"/>
          </a:p>
        </p:txBody>
      </p:sp>
      <p:pic>
        <p:nvPicPr>
          <p:cNvPr id="10242" name="Picture 2" descr="GG59/GG70 Colress's Experiment Full Art Crown Zenith">
            <a:extLst>
              <a:ext uri="{FF2B5EF4-FFF2-40B4-BE49-F238E27FC236}">
                <a16:creationId xmlns:a16="http://schemas.microsoft.com/office/drawing/2014/main" id="{A89EF5E0-88A4-258C-BE3A-8EC36C93E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9374" y="3766309"/>
            <a:ext cx="2071563" cy="290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986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2934698" y="0"/>
            <a:ext cx="10515600" cy="1325563"/>
          </a:xfrm>
        </p:spPr>
        <p:txBody>
          <a:bodyPr/>
          <a:lstStyle/>
          <a:p>
            <a:r>
              <a:rPr lang="en-US" dirty="0"/>
              <a:t>Displaying the trial Output</a:t>
            </a:r>
          </a:p>
        </p:txBody>
      </p:sp>
      <p:pic>
        <p:nvPicPr>
          <p:cNvPr id="5" name="Picture 4">
            <a:extLst>
              <a:ext uri="{FF2B5EF4-FFF2-40B4-BE49-F238E27FC236}">
                <a16:creationId xmlns:a16="http://schemas.microsoft.com/office/drawing/2014/main" id="{07F1512B-D7DB-D421-687E-A6C8721086F2}"/>
              </a:ext>
            </a:extLst>
          </p:cNvPr>
          <p:cNvPicPr>
            <a:picLocks noChangeAspect="1"/>
          </p:cNvPicPr>
          <p:nvPr/>
        </p:nvPicPr>
        <p:blipFill>
          <a:blip r:embed="rId3"/>
          <a:stretch>
            <a:fillRect/>
          </a:stretch>
        </p:blipFill>
        <p:spPr>
          <a:xfrm>
            <a:off x="0" y="832950"/>
            <a:ext cx="2862460" cy="2886155"/>
          </a:xfrm>
          <a:prstGeom prst="rect">
            <a:avLst/>
          </a:prstGeom>
        </p:spPr>
      </p:pic>
      <p:pic>
        <p:nvPicPr>
          <p:cNvPr id="7" name="Picture 6">
            <a:extLst>
              <a:ext uri="{FF2B5EF4-FFF2-40B4-BE49-F238E27FC236}">
                <a16:creationId xmlns:a16="http://schemas.microsoft.com/office/drawing/2014/main" id="{A7878C80-EB39-0CDD-325A-C615427C6AEA}"/>
              </a:ext>
            </a:extLst>
          </p:cNvPr>
          <p:cNvPicPr>
            <a:picLocks noChangeAspect="1"/>
          </p:cNvPicPr>
          <p:nvPr/>
        </p:nvPicPr>
        <p:blipFill>
          <a:blip r:embed="rId4"/>
          <a:stretch>
            <a:fillRect/>
          </a:stretch>
        </p:blipFill>
        <p:spPr>
          <a:xfrm>
            <a:off x="2934698" y="832950"/>
            <a:ext cx="2796928" cy="2886155"/>
          </a:xfrm>
          <a:prstGeom prst="rect">
            <a:avLst/>
          </a:prstGeom>
        </p:spPr>
      </p:pic>
      <p:pic>
        <p:nvPicPr>
          <p:cNvPr id="10" name="Picture 9">
            <a:extLst>
              <a:ext uri="{FF2B5EF4-FFF2-40B4-BE49-F238E27FC236}">
                <a16:creationId xmlns:a16="http://schemas.microsoft.com/office/drawing/2014/main" id="{47076AB0-EC6B-271E-E1D8-FB611C0752F9}"/>
              </a:ext>
            </a:extLst>
          </p:cNvPr>
          <p:cNvPicPr>
            <a:picLocks noChangeAspect="1"/>
          </p:cNvPicPr>
          <p:nvPr/>
        </p:nvPicPr>
        <p:blipFill>
          <a:blip r:embed="rId5"/>
          <a:stretch>
            <a:fillRect/>
          </a:stretch>
        </p:blipFill>
        <p:spPr>
          <a:xfrm>
            <a:off x="2934698" y="3798872"/>
            <a:ext cx="2773522" cy="2988201"/>
          </a:xfrm>
          <a:prstGeom prst="rect">
            <a:avLst/>
          </a:prstGeom>
        </p:spPr>
      </p:pic>
      <p:pic>
        <p:nvPicPr>
          <p:cNvPr id="11" name="Picture 10">
            <a:extLst>
              <a:ext uri="{FF2B5EF4-FFF2-40B4-BE49-F238E27FC236}">
                <a16:creationId xmlns:a16="http://schemas.microsoft.com/office/drawing/2014/main" id="{B5D19F6D-C209-A3F0-1633-B62D89086AE4}"/>
              </a:ext>
            </a:extLst>
          </p:cNvPr>
          <p:cNvPicPr>
            <a:picLocks noChangeAspect="1"/>
          </p:cNvPicPr>
          <p:nvPr/>
        </p:nvPicPr>
        <p:blipFill>
          <a:blip r:embed="rId6"/>
          <a:stretch>
            <a:fillRect/>
          </a:stretch>
        </p:blipFill>
        <p:spPr>
          <a:xfrm>
            <a:off x="0" y="3798872"/>
            <a:ext cx="2862460" cy="2965922"/>
          </a:xfrm>
          <a:prstGeom prst="rect">
            <a:avLst/>
          </a:prstGeom>
        </p:spPr>
      </p:pic>
      <p:sp>
        <p:nvSpPr>
          <p:cNvPr id="12" name="TextBox 11">
            <a:extLst>
              <a:ext uri="{FF2B5EF4-FFF2-40B4-BE49-F238E27FC236}">
                <a16:creationId xmlns:a16="http://schemas.microsoft.com/office/drawing/2014/main" id="{D7E154F6-94DC-C59B-D001-0FC5CA138552}"/>
              </a:ext>
            </a:extLst>
          </p:cNvPr>
          <p:cNvSpPr txBox="1"/>
          <p:nvPr/>
        </p:nvSpPr>
        <p:spPr>
          <a:xfrm>
            <a:off x="6035040" y="1057523"/>
            <a:ext cx="554205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Number of decks/Support - 49</a:t>
            </a:r>
          </a:p>
          <a:p>
            <a:pPr marL="285750" indent="-285750">
              <a:buFont typeface="Arial" panose="020B0604020202020204" pitchFamily="34" charset="0"/>
              <a:buChar char="•"/>
            </a:pPr>
            <a:r>
              <a:rPr lang="en-US" dirty="0"/>
              <a:t>Test Accuracy – 0.98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48/49 decks correctly predicted</a:t>
            </a:r>
          </a:p>
          <a:p>
            <a:pPr marL="285750" indent="-285750">
              <a:buFont typeface="Arial" panose="020B0604020202020204" pitchFamily="34" charset="0"/>
              <a:buChar char="•"/>
            </a:pPr>
            <a:r>
              <a:rPr lang="en-US" dirty="0"/>
              <a:t>Several missing archetypes in the trial data vs training data</a:t>
            </a:r>
          </a:p>
          <a:p>
            <a:pPr marL="285750" indent="-285750">
              <a:buFont typeface="Arial" panose="020B0604020202020204" pitchFamily="34" charset="0"/>
              <a:buChar char="•"/>
            </a:pPr>
            <a:endParaRPr lang="en-US" dirty="0"/>
          </a:p>
          <a:p>
            <a:endParaRPr lang="en-US" dirty="0"/>
          </a:p>
          <a:p>
            <a:endParaRPr lang="en-AU" dirty="0"/>
          </a:p>
          <a:p>
            <a:endParaRPr lang="en-AU" dirty="0"/>
          </a:p>
        </p:txBody>
      </p:sp>
    </p:spTree>
    <p:extLst>
      <p:ext uri="{BB962C8B-B14F-4D97-AF65-F5344CB8AC3E}">
        <p14:creationId xmlns:p14="http://schemas.microsoft.com/office/powerpoint/2010/main" val="385945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Conclusions and analysis</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505670"/>
            <a:ext cx="6696075" cy="3693319"/>
          </a:xfrm>
          <a:prstGeom prst="rect">
            <a:avLst/>
          </a:prstGeom>
          <a:noFill/>
        </p:spPr>
        <p:txBody>
          <a:bodyPr wrap="square" rtlCol="0">
            <a:spAutoFit/>
          </a:bodyPr>
          <a:lstStyle/>
          <a:p>
            <a:r>
              <a:rPr lang="en-AU" dirty="0"/>
              <a:t>Conclusions</a:t>
            </a:r>
          </a:p>
          <a:p>
            <a:endParaRPr lang="en-AU" dirty="0"/>
          </a:p>
          <a:p>
            <a:pPr marL="285750" indent="-285750">
              <a:buFont typeface="Arial" panose="020B0604020202020204" pitchFamily="34" charset="0"/>
              <a:buChar char="•"/>
            </a:pPr>
            <a:r>
              <a:rPr lang="en-AU" dirty="0"/>
              <a:t>API</a:t>
            </a:r>
          </a:p>
          <a:p>
            <a:pPr marL="285750" indent="-285750">
              <a:buFont typeface="Arial" panose="020B0604020202020204" pitchFamily="34" charset="0"/>
              <a:buChar char="•"/>
            </a:pPr>
            <a:r>
              <a:rPr lang="en-AU" dirty="0"/>
              <a:t>Machine Learning</a:t>
            </a:r>
          </a:p>
          <a:p>
            <a:pPr marL="285750" indent="-285750">
              <a:buFont typeface="Arial" panose="020B0604020202020204" pitchFamily="34" charset="0"/>
              <a:buChar char="•"/>
            </a:pPr>
            <a:r>
              <a:rPr lang="en-AU" dirty="0"/>
              <a:t>Visualisations</a:t>
            </a:r>
          </a:p>
          <a:p>
            <a:pPr marL="285750" indent="-285750">
              <a:buFont typeface="Arial" panose="020B0604020202020204" pitchFamily="34" charset="0"/>
              <a:buChar char="•"/>
            </a:pPr>
            <a:r>
              <a:rPr lang="en-AU" dirty="0"/>
              <a:t>Changes</a:t>
            </a:r>
          </a:p>
          <a:p>
            <a:pPr marL="742950" lvl="1" indent="-285750">
              <a:buFont typeface="Arial" panose="020B0604020202020204" pitchFamily="34" charset="0"/>
              <a:buChar char="•"/>
            </a:pPr>
            <a:r>
              <a:rPr lang="en-AU" dirty="0"/>
              <a:t>Model</a:t>
            </a:r>
          </a:p>
          <a:p>
            <a:pPr marL="1200150" lvl="2" indent="-285750">
              <a:buFont typeface="Arial" panose="020B0604020202020204" pitchFamily="34" charset="0"/>
              <a:buChar char="•"/>
            </a:pPr>
            <a:r>
              <a:rPr lang="en-AU" dirty="0"/>
              <a:t>Matchup </a:t>
            </a:r>
            <a:r>
              <a:rPr lang="en-AU" dirty="0" err="1"/>
              <a:t>winrates</a:t>
            </a:r>
            <a:endParaRPr lang="en-AU" dirty="0"/>
          </a:p>
          <a:p>
            <a:pPr marL="1200150" lvl="2" indent="-285750">
              <a:buFont typeface="Arial" panose="020B0604020202020204" pitchFamily="34" charset="0"/>
              <a:buChar char="•"/>
            </a:pPr>
            <a:r>
              <a:rPr lang="en-AU" dirty="0"/>
              <a:t>Localised </a:t>
            </a:r>
            <a:r>
              <a:rPr lang="en-AU" dirty="0" err="1"/>
              <a:t>metas</a:t>
            </a:r>
            <a:r>
              <a:rPr lang="en-AU" dirty="0"/>
              <a:t> (geographical)</a:t>
            </a:r>
          </a:p>
          <a:p>
            <a:pPr marL="1200150" lvl="2" indent="-285750">
              <a:buFont typeface="Arial" panose="020B0604020202020204" pitchFamily="34" charset="0"/>
              <a:buChar char="•"/>
            </a:pPr>
            <a:r>
              <a:rPr lang="en-AU" dirty="0"/>
              <a:t>Popularity</a:t>
            </a:r>
          </a:p>
          <a:p>
            <a:pPr marL="742950" lvl="1" indent="-285750">
              <a:buFont typeface="Arial" panose="020B0604020202020204" pitchFamily="34" charset="0"/>
              <a:buChar char="•"/>
            </a:pPr>
            <a:r>
              <a:rPr lang="en-AU" dirty="0"/>
              <a:t>Other TCGs</a:t>
            </a:r>
          </a:p>
          <a:p>
            <a:pPr marL="742950" lvl="1" indent="-285750">
              <a:buFont typeface="Arial" panose="020B0604020202020204" pitchFamily="34" charset="0"/>
              <a:buChar char="•"/>
            </a:pPr>
            <a:r>
              <a:rPr lang="en-AU" dirty="0"/>
              <a:t>Classification Models in other applications</a:t>
            </a:r>
          </a:p>
          <a:p>
            <a:pPr marL="742950" lvl="1" indent="-285750">
              <a:buFont typeface="Arial" panose="020B0604020202020204" pitchFamily="34" charset="0"/>
              <a:buChar char="•"/>
            </a:pPr>
            <a:endParaRPr lang="en-AU" dirty="0"/>
          </a:p>
        </p:txBody>
      </p:sp>
      <p:pic>
        <p:nvPicPr>
          <p:cNvPr id="6146" name="Picture 2" descr="Bill's Analysis - 133/181 - Holo Rare - Pokemon Singles » Sun &amp; Moon: Team  Up - Collector's Cache">
            <a:extLst>
              <a:ext uri="{FF2B5EF4-FFF2-40B4-BE49-F238E27FC236}">
                <a16:creationId xmlns:a16="http://schemas.microsoft.com/office/drawing/2014/main" id="{5380FDAD-D31E-80B5-59E9-1FE8950B7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68" y="1582309"/>
            <a:ext cx="2967036" cy="413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53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Bibliography</a:t>
            </a:r>
          </a:p>
        </p:txBody>
      </p:sp>
      <p:pic>
        <p:nvPicPr>
          <p:cNvPr id="3074" name="Picture 2" descr="Pin by mèo mèo on ดุ๊กดิ๊ก | Pikachu, Pokemon gif, Cute pokemon wallpaper">
            <a:extLst>
              <a:ext uri="{FF2B5EF4-FFF2-40B4-BE49-F238E27FC236}">
                <a16:creationId xmlns:a16="http://schemas.microsoft.com/office/drawing/2014/main" id="{41E4A3E8-8455-945B-DFFF-F25900869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15998"/>
            <a:ext cx="352425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FDD530-0CB0-327F-A166-6C47E55244FD}"/>
              </a:ext>
            </a:extLst>
          </p:cNvPr>
          <p:cNvSpPr txBox="1"/>
          <p:nvPr/>
        </p:nvSpPr>
        <p:spPr>
          <a:xfrm>
            <a:off x="4676774" y="2695492"/>
            <a:ext cx="6510711" cy="646331"/>
          </a:xfrm>
          <a:prstGeom prst="rect">
            <a:avLst/>
          </a:prstGeom>
          <a:noFill/>
        </p:spPr>
        <p:txBody>
          <a:bodyPr wrap="square" rtlCol="0">
            <a:spAutoFit/>
          </a:bodyPr>
          <a:lstStyle/>
          <a:p>
            <a:r>
              <a:rPr lang="en-AU" dirty="0"/>
              <a:t>Limitless TCG website &lt;</a:t>
            </a:r>
            <a:r>
              <a:rPr lang="en-AU" dirty="0">
                <a:hlinkClick r:id="rId4"/>
              </a:rPr>
              <a:t>https://limitlesstcg.com/</a:t>
            </a:r>
            <a:r>
              <a:rPr lang="en-AU" dirty="0"/>
              <a:t>&gt;</a:t>
            </a:r>
          </a:p>
          <a:p>
            <a:endParaRPr lang="en-AU" dirty="0"/>
          </a:p>
        </p:txBody>
      </p:sp>
    </p:spTree>
    <p:extLst>
      <p:ext uri="{BB962C8B-B14F-4D97-AF65-F5344CB8AC3E}">
        <p14:creationId xmlns:p14="http://schemas.microsoft.com/office/powerpoint/2010/main" val="1854525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pic>
        <p:nvPicPr>
          <p:cNvPr id="11266" name="Picture 2" descr="Blastoise Cry GIF - Blastoise Cry Surprised GIFs">
            <a:extLst>
              <a:ext uri="{FF2B5EF4-FFF2-40B4-BE49-F238E27FC236}">
                <a16:creationId xmlns:a16="http://schemas.microsoft.com/office/drawing/2014/main" id="{6D978216-6E26-F4A3-6785-3595BFD31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508" y="2073671"/>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244125" y="3027239"/>
            <a:ext cx="5111750" cy="3393218"/>
          </a:xfrm>
        </p:spPr>
        <p:txBody>
          <a:bodyPr>
            <a:normAutofit/>
          </a:bodyPr>
          <a:lstStyle/>
          <a:p>
            <a:pPr marL="285750" indent="-285750">
              <a:buFont typeface="Arial" panose="020B0604020202020204" pitchFamily="34" charset="0"/>
              <a:buChar char="•"/>
            </a:pPr>
            <a:r>
              <a:rPr lang="en-US" dirty="0" err="1"/>
              <a:t>Pokemon</a:t>
            </a:r>
            <a:r>
              <a:rPr lang="en-US" dirty="0"/>
              <a:t> Trading Card Game</a:t>
            </a:r>
          </a:p>
          <a:p>
            <a:pPr marL="742950" lvl="1" indent="-285750">
              <a:buFont typeface="Arial" panose="020B0604020202020204" pitchFamily="34" charset="0"/>
              <a:buChar char="•"/>
            </a:pPr>
            <a:r>
              <a:rPr lang="en-US" dirty="0"/>
              <a:t>60 cards per player</a:t>
            </a:r>
          </a:p>
          <a:p>
            <a:pPr marL="742950" lvl="1" indent="-285750">
              <a:buFont typeface="Arial" panose="020B0604020202020204" pitchFamily="34" charset="0"/>
              <a:buChar char="•"/>
            </a:pPr>
            <a:r>
              <a:rPr lang="en-US" dirty="0"/>
              <a:t>Cardpool in the tens of thousands</a:t>
            </a:r>
          </a:p>
          <a:p>
            <a:pPr marL="742950" lvl="1" indent="-285750">
              <a:buFont typeface="Arial" panose="020B0604020202020204" pitchFamily="34" charset="0"/>
              <a:buChar char="•"/>
            </a:pPr>
            <a:r>
              <a:rPr lang="en-US" dirty="0"/>
              <a:t>No more than 4 of any unique card</a:t>
            </a:r>
          </a:p>
          <a:p>
            <a:pPr marL="1200150" lvl="2" indent="-285750">
              <a:buFont typeface="Arial" panose="020B0604020202020204" pitchFamily="34" charset="0"/>
              <a:buChar char="•"/>
            </a:pPr>
            <a:r>
              <a:rPr lang="en-US" dirty="0"/>
              <a:t>(Excepting basic energy cards)</a:t>
            </a:r>
          </a:p>
          <a:p>
            <a:pPr marL="742950" lvl="1" indent="-285750">
              <a:buFont typeface="Arial" panose="020B0604020202020204" pitchFamily="34" charset="0"/>
              <a:buChar char="•"/>
            </a:pPr>
            <a:r>
              <a:rPr lang="en-US" dirty="0"/>
              <a:t>Archetypes</a:t>
            </a:r>
          </a:p>
          <a:p>
            <a:pPr marL="1200150" lvl="2" indent="-285750">
              <a:buFont typeface="Arial" panose="020B0604020202020204" pitchFamily="34" charset="0"/>
              <a:buChar char="•"/>
            </a:pPr>
            <a:r>
              <a:rPr lang="en-US" dirty="0"/>
              <a:t>Overarching strategy</a:t>
            </a:r>
          </a:p>
          <a:p>
            <a:pPr marL="1200150" lvl="2" indent="-285750">
              <a:buFont typeface="Arial" panose="020B0604020202020204" pitchFamily="34" charset="0"/>
              <a:buChar char="•"/>
            </a:pPr>
            <a:r>
              <a:rPr lang="en-US" dirty="0"/>
              <a:t>Uses similar cards</a:t>
            </a:r>
          </a:p>
          <a:p>
            <a:pPr marL="1200150" lvl="2" indent="-285750">
              <a:buFont typeface="Arial" panose="020B0604020202020204" pitchFamily="34" charset="0"/>
              <a:buChar char="•"/>
            </a:pPr>
            <a:r>
              <a:rPr lang="en-US" dirty="0"/>
              <a:t>Unlikely to be the exact same </a:t>
            </a:r>
          </a:p>
          <a:p>
            <a:endParaRPr lang="en-US" dirty="0"/>
          </a:p>
        </p:txBody>
      </p:sp>
      <p:pic>
        <p:nvPicPr>
          <p:cNvPr id="3074" name="Picture 2" descr="Professor Oak - Bulbapedia, the community-driven Pokémon encyclopedia">
            <a:extLst>
              <a:ext uri="{FF2B5EF4-FFF2-40B4-BE49-F238E27FC236}">
                <a16:creationId xmlns:a16="http://schemas.microsoft.com/office/drawing/2014/main" id="{760E5584-C3AF-69B2-BF74-74DC38E4F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7" y="1671639"/>
            <a:ext cx="1165784" cy="24870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okémon Sword &amp; Shield: How To Unlock Bulbasaur, Charmander, Squirtle | Gen  1 Starter Guide - Gameranx">
            <a:extLst>
              <a:ext uri="{FF2B5EF4-FFF2-40B4-BE49-F238E27FC236}">
                <a16:creationId xmlns:a16="http://schemas.microsoft.com/office/drawing/2014/main" id="{FB41723C-523A-DA3E-6392-789BC102D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2114" y="3880077"/>
            <a:ext cx="3196896" cy="168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1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latin typeface="Arial Black" panose="020B0604020202020204" pitchFamily="34" charset="0"/>
                <a:cs typeface="Arial Black" panose="020B0604020202020204" pitchFamily="34" charset="0"/>
              </a:rPr>
              <a:t>Goals</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6"/>
            <a:ext cx="2834054" cy="1436810"/>
          </a:xfrm>
        </p:spPr>
        <p:txBody>
          <a:bodyPr>
            <a:normAutofit fontScale="77500" lnSpcReduction="20000"/>
          </a:bodyPr>
          <a:lstStyle/>
          <a:p>
            <a:r>
              <a:rPr lang="en-US" dirty="0"/>
              <a:t>To use machine learning technology to build a model that can analyze a list of 60 current rotation Pokémon cards and output what archetype the deck list falls under, as well as use machine learning to </a:t>
            </a:r>
            <a:r>
              <a:rPr lang="en-US" dirty="0" err="1"/>
              <a:t>analyse</a:t>
            </a:r>
            <a:r>
              <a:rPr lang="en-US" dirty="0"/>
              <a:t> current trends and </a:t>
            </a:r>
            <a:r>
              <a:rPr lang="en-US" dirty="0" err="1"/>
              <a:t>metas</a:t>
            </a:r>
            <a:endParaRPr lang="en-US" dirty="0"/>
          </a:p>
        </p:txBody>
      </p:sp>
      <p:pic>
        <p:nvPicPr>
          <p:cNvPr id="2050" name="Picture 2" descr="Pokémon Trading Card Game - Wikipedia">
            <a:extLst>
              <a:ext uri="{FF2B5EF4-FFF2-40B4-BE49-F238E27FC236}">
                <a16:creationId xmlns:a16="http://schemas.microsoft.com/office/drawing/2014/main" id="{07EA7EA9-4B8D-001F-44D0-94E45DA2D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00" y="310101"/>
            <a:ext cx="3660913" cy="18762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harizard - Base Set - Pokemon">
            <a:extLst>
              <a:ext uri="{FF2B5EF4-FFF2-40B4-BE49-F238E27FC236}">
                <a16:creationId xmlns:a16="http://schemas.microsoft.com/office/drawing/2014/main" id="{8172E05F-090D-510B-6F76-9801652BD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6578" y="2655285"/>
            <a:ext cx="1907815" cy="263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Data Acquisition</a:t>
            </a:r>
          </a:p>
        </p:txBody>
      </p:sp>
      <p:pic>
        <p:nvPicPr>
          <p:cNvPr id="2052" name="Picture 4" descr="Poke Ball | Pokémon Fano Wiki | Fandom">
            <a:extLst>
              <a:ext uri="{FF2B5EF4-FFF2-40B4-BE49-F238E27FC236}">
                <a16:creationId xmlns:a16="http://schemas.microsoft.com/office/drawing/2014/main" id="{17C5A5B3-7DDA-7ECE-E1F0-08DD73442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601" y="2313940"/>
            <a:ext cx="1682749" cy="1682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543328" y="121975"/>
            <a:ext cx="6696075" cy="1909763"/>
          </a:xfrm>
        </p:spPr>
        <p:txBody>
          <a:bodyPr/>
          <a:lstStyle/>
          <a:p>
            <a:r>
              <a:rPr lang="en-US" dirty="0"/>
              <a:t>Building a database:</a:t>
            </a:r>
            <a:br>
              <a:rPr lang="en-US" dirty="0"/>
            </a:br>
            <a:r>
              <a:rPr lang="en-US" dirty="0" err="1"/>
              <a:t>Limitlesstcg</a:t>
            </a:r>
            <a:br>
              <a:rPr lang="en-US" dirty="0"/>
            </a:br>
            <a:endParaRPr lang="en-US" dirty="0"/>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5524499" y="1636698"/>
            <a:ext cx="6696074" cy="365125"/>
          </a:xfrm>
        </p:spPr>
        <p:txBody>
          <a:bodyPr>
            <a:noAutofit/>
          </a:bodyPr>
          <a:lstStyle/>
          <a:p>
            <a:r>
              <a:rPr lang="en-US" sz="1400" dirty="0"/>
              <a:t>Used to get name/score/country data</a:t>
            </a:r>
          </a:p>
        </p:txBody>
      </p:sp>
      <p:sp>
        <p:nvSpPr>
          <p:cNvPr id="7" name="TextBox 6">
            <a:extLst>
              <a:ext uri="{FF2B5EF4-FFF2-40B4-BE49-F238E27FC236}">
                <a16:creationId xmlns:a16="http://schemas.microsoft.com/office/drawing/2014/main" id="{06644BCA-5D93-D9D9-2979-F31DF6923FF6}"/>
              </a:ext>
            </a:extLst>
          </p:cNvPr>
          <p:cNvSpPr txBox="1"/>
          <p:nvPr/>
        </p:nvSpPr>
        <p:spPr>
          <a:xfrm>
            <a:off x="5496217" y="2046288"/>
            <a:ext cx="6618411" cy="2031325"/>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https://docs.limitlesstcg.com/developer/tournaments.html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AU" b="0" dirty="0">
                <a:solidFill>
                  <a:srgbClr val="CE9178"/>
                </a:solidFill>
                <a:effectLst/>
                <a:latin typeface="Consolas" panose="020B0609020204030204" pitchFamily="49" charset="0"/>
                <a:hlinkClick r:id="rId4"/>
              </a:rPr>
              <a:t>https://play.limitlesstcg.com/api/tournaments/tournamentid/?game=PTCG&amp;format=standard&amp;apikey</a:t>
            </a:r>
            <a:endParaRPr lang="en-AU" b="0" dirty="0">
              <a:solidFill>
                <a:srgbClr val="CE9178"/>
              </a:solidFill>
              <a:effectLst/>
              <a:latin typeface="Consolas" panose="020B0609020204030204" pitchFamily="49" charset="0"/>
            </a:endParaRPr>
          </a:p>
          <a:p>
            <a:pPr marL="285750" indent="-285750">
              <a:buFont typeface="Arial" panose="020B0604020202020204" pitchFamily="34" charset="0"/>
              <a:buChar char="•"/>
            </a:pPr>
            <a:endParaRPr lang="en-AU" dirty="0">
              <a:solidFill>
                <a:srgbClr val="CE9178"/>
              </a:solidFill>
              <a:latin typeface="Consolas" panose="020B0609020204030204" pitchFamily="49" charset="0"/>
            </a:endParaRPr>
          </a:p>
          <a:p>
            <a:pPr marL="285750" indent="-285750">
              <a:buFont typeface="Arial" panose="020B0604020202020204" pitchFamily="34" charset="0"/>
              <a:buChar char="•"/>
            </a:pPr>
            <a:endParaRPr lang="en-US" dirty="0"/>
          </a:p>
          <a:p>
            <a:endParaRPr lang="en-AU" dirty="0"/>
          </a:p>
        </p:txBody>
      </p:sp>
      <p:pic>
        <p:nvPicPr>
          <p:cNvPr id="8" name="Picture 7">
            <a:extLst>
              <a:ext uri="{FF2B5EF4-FFF2-40B4-BE49-F238E27FC236}">
                <a16:creationId xmlns:a16="http://schemas.microsoft.com/office/drawing/2014/main" id="{BE1E5053-0563-9AB3-FA4C-C0E108411B6B}"/>
              </a:ext>
            </a:extLst>
          </p:cNvPr>
          <p:cNvPicPr>
            <a:picLocks noChangeAspect="1"/>
          </p:cNvPicPr>
          <p:nvPr/>
        </p:nvPicPr>
        <p:blipFill>
          <a:blip r:embed="rId5"/>
          <a:stretch>
            <a:fillRect/>
          </a:stretch>
        </p:blipFill>
        <p:spPr>
          <a:xfrm>
            <a:off x="77372" y="136525"/>
            <a:ext cx="5496217" cy="3091622"/>
          </a:xfrm>
          <a:prstGeom prst="rect">
            <a:avLst/>
          </a:prstGeom>
        </p:spPr>
      </p:pic>
      <p:pic>
        <p:nvPicPr>
          <p:cNvPr id="13" name="Picture 12">
            <a:extLst>
              <a:ext uri="{FF2B5EF4-FFF2-40B4-BE49-F238E27FC236}">
                <a16:creationId xmlns:a16="http://schemas.microsoft.com/office/drawing/2014/main" id="{0A9D15A2-A196-0D0B-7437-2529254466F8}"/>
              </a:ext>
            </a:extLst>
          </p:cNvPr>
          <p:cNvPicPr>
            <a:picLocks noChangeAspect="1"/>
          </p:cNvPicPr>
          <p:nvPr/>
        </p:nvPicPr>
        <p:blipFill>
          <a:blip r:embed="rId6"/>
          <a:stretch>
            <a:fillRect/>
          </a:stretch>
        </p:blipFill>
        <p:spPr>
          <a:xfrm>
            <a:off x="77372" y="3668975"/>
            <a:ext cx="5524499" cy="3104653"/>
          </a:xfrm>
          <a:prstGeom prst="rect">
            <a:avLst/>
          </a:prstGeom>
        </p:spPr>
      </p:pic>
      <p:pic>
        <p:nvPicPr>
          <p:cNvPr id="23" name="Picture 22">
            <a:extLst>
              <a:ext uri="{FF2B5EF4-FFF2-40B4-BE49-F238E27FC236}">
                <a16:creationId xmlns:a16="http://schemas.microsoft.com/office/drawing/2014/main" id="{F0C3D740-EA17-57AF-E2C5-9D5C39954635}"/>
              </a:ext>
            </a:extLst>
          </p:cNvPr>
          <p:cNvPicPr>
            <a:picLocks noChangeAspect="1"/>
          </p:cNvPicPr>
          <p:nvPr/>
        </p:nvPicPr>
        <p:blipFill>
          <a:blip r:embed="rId7"/>
          <a:stretch>
            <a:fillRect/>
          </a:stretch>
        </p:blipFill>
        <p:spPr>
          <a:xfrm>
            <a:off x="5752877" y="5160479"/>
            <a:ext cx="6276975" cy="1466850"/>
          </a:xfrm>
          <a:prstGeom prst="rect">
            <a:avLst/>
          </a:prstGeom>
        </p:spPr>
      </p:pic>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297804" y="0"/>
            <a:ext cx="6696075" cy="1909763"/>
          </a:xfrm>
        </p:spPr>
        <p:txBody>
          <a:bodyPr/>
          <a:lstStyle/>
          <a:p>
            <a:r>
              <a:rPr lang="en-US" dirty="0"/>
              <a:t>Building a database:</a:t>
            </a:r>
            <a:br>
              <a:rPr lang="en-US" dirty="0"/>
            </a:br>
            <a:r>
              <a:rPr lang="en-US" dirty="0"/>
              <a:t>Understanding the API</a:t>
            </a:r>
          </a:p>
        </p:txBody>
      </p:sp>
      <p:sp>
        <p:nvSpPr>
          <p:cNvPr id="7" name="TextBox 6">
            <a:extLst>
              <a:ext uri="{FF2B5EF4-FFF2-40B4-BE49-F238E27FC236}">
                <a16:creationId xmlns:a16="http://schemas.microsoft.com/office/drawing/2014/main" id="{06644BCA-5D93-D9D9-2979-F31DF6923FF6}"/>
              </a:ext>
            </a:extLst>
          </p:cNvPr>
          <p:cNvSpPr txBox="1"/>
          <p:nvPr/>
        </p:nvSpPr>
        <p:spPr>
          <a:xfrm>
            <a:off x="5297803" y="2208593"/>
            <a:ext cx="661841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Tournament Request</a:t>
            </a:r>
          </a:p>
          <a:p>
            <a:pPr marL="742950" lvl="1" indent="-285750">
              <a:buFont typeface="Arial" panose="020B0604020202020204" pitchFamily="34" charset="0"/>
              <a:buChar char="•"/>
            </a:pPr>
            <a:r>
              <a:rPr lang="en-AU" b="0" dirty="0">
                <a:solidFill>
                  <a:srgbClr val="CE9178"/>
                </a:solidFill>
                <a:effectLst/>
                <a:latin typeface="Consolas" panose="020B0609020204030204" pitchFamily="49" charset="0"/>
                <a:hlinkClick r:id="rId3"/>
              </a:rPr>
              <a:t>https://play.limitlesstcg.com/api/tournaments/?game=PTCG&amp;format=standard&amp;apikey</a:t>
            </a:r>
            <a:endParaRPr lang="en-AU" b="0" dirty="0">
              <a:solidFill>
                <a:srgbClr val="CE9178"/>
              </a:solidFill>
              <a:effectLst/>
              <a:latin typeface="Consolas" panose="020B0609020204030204" pitchFamily="49" charset="0"/>
            </a:endParaRP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Specific Tournament Standings</a:t>
            </a:r>
          </a:p>
          <a:p>
            <a:pPr marL="742950" lvl="1" indent="-285750">
              <a:buFont typeface="Arial" panose="020B0604020202020204" pitchFamily="34" charset="0"/>
              <a:buChar char="•"/>
            </a:pPr>
            <a:r>
              <a:rPr lang="en-AU" b="0" dirty="0">
                <a:solidFill>
                  <a:srgbClr val="CE9178"/>
                </a:solidFill>
                <a:effectLst/>
                <a:latin typeface="Consolas" panose="020B0609020204030204" pitchFamily="49" charset="0"/>
                <a:hlinkClick r:id="rId3"/>
              </a:rPr>
              <a:t>https://play.limitlesstcg.com/api/tournaments/tournamentid/standings?game=PTCG&amp;format=standard&amp;apikey</a:t>
            </a:r>
            <a:endParaRPr lang="en-AU" b="0" dirty="0">
              <a:solidFill>
                <a:srgbClr val="CE9178"/>
              </a:solidFill>
              <a:effectLst/>
              <a:latin typeface="Consolas" panose="020B0609020204030204" pitchFamily="49" charset="0"/>
            </a:endParaRPr>
          </a:p>
          <a:p>
            <a:pPr marL="742950" lvl="1" indent="-285750">
              <a:buFont typeface="Arial" panose="020B0604020202020204" pitchFamily="34" charset="0"/>
              <a:buChar char="•"/>
            </a:pPr>
            <a:endParaRPr lang="en-US" dirty="0"/>
          </a:p>
          <a:p>
            <a:endParaRPr lang="en-AU" dirty="0"/>
          </a:p>
        </p:txBody>
      </p:sp>
      <p:sp>
        <p:nvSpPr>
          <p:cNvPr id="10" name="AutoShape 4">
            <a:extLst>
              <a:ext uri="{FF2B5EF4-FFF2-40B4-BE49-F238E27FC236}">
                <a16:creationId xmlns:a16="http://schemas.microsoft.com/office/drawing/2014/main" id="{54E97DA8-6CB2-AAC0-9D8E-C2F138278D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pic>
        <p:nvPicPr>
          <p:cNvPr id="9" name="Picture 8">
            <a:extLst>
              <a:ext uri="{FF2B5EF4-FFF2-40B4-BE49-F238E27FC236}">
                <a16:creationId xmlns:a16="http://schemas.microsoft.com/office/drawing/2014/main" id="{8439BAAE-63A8-1936-1C56-AFCACCEB6E69}"/>
              </a:ext>
            </a:extLst>
          </p:cNvPr>
          <p:cNvPicPr>
            <a:picLocks noChangeAspect="1"/>
          </p:cNvPicPr>
          <p:nvPr/>
        </p:nvPicPr>
        <p:blipFill>
          <a:blip r:embed="rId4"/>
          <a:stretch>
            <a:fillRect/>
          </a:stretch>
        </p:blipFill>
        <p:spPr>
          <a:xfrm>
            <a:off x="-35052" y="0"/>
            <a:ext cx="5331823" cy="3164618"/>
          </a:xfrm>
          <a:prstGeom prst="rect">
            <a:avLst/>
          </a:prstGeom>
        </p:spPr>
      </p:pic>
      <p:pic>
        <p:nvPicPr>
          <p:cNvPr id="14" name="Picture 13">
            <a:extLst>
              <a:ext uri="{FF2B5EF4-FFF2-40B4-BE49-F238E27FC236}">
                <a16:creationId xmlns:a16="http://schemas.microsoft.com/office/drawing/2014/main" id="{53A72153-E85E-5B1F-B8D8-C0636002A2C7}"/>
              </a:ext>
            </a:extLst>
          </p:cNvPr>
          <p:cNvPicPr>
            <a:picLocks noChangeAspect="1"/>
          </p:cNvPicPr>
          <p:nvPr/>
        </p:nvPicPr>
        <p:blipFill>
          <a:blip r:embed="rId5"/>
          <a:stretch>
            <a:fillRect/>
          </a:stretch>
        </p:blipFill>
        <p:spPr>
          <a:xfrm>
            <a:off x="0" y="2433098"/>
            <a:ext cx="5296771" cy="4424901"/>
          </a:xfrm>
          <a:prstGeom prst="rect">
            <a:avLst/>
          </a:prstGeom>
        </p:spPr>
      </p:pic>
      <p:pic>
        <p:nvPicPr>
          <p:cNvPr id="4098" name="Picture 2" descr="Who is that pokemon? - TriviaCreator">
            <a:extLst>
              <a:ext uri="{FF2B5EF4-FFF2-40B4-BE49-F238E27FC236}">
                <a16:creationId xmlns:a16="http://schemas.microsoft.com/office/drawing/2014/main" id="{D03DCDE8-2909-6E78-C085-6F27A8064D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4772" y="4645548"/>
            <a:ext cx="3700669" cy="2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5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6323939" y="-428272"/>
            <a:ext cx="6696075" cy="1909763"/>
          </a:xfrm>
        </p:spPr>
        <p:txBody>
          <a:bodyPr/>
          <a:lstStyle/>
          <a:p>
            <a:r>
              <a:rPr lang="en-AU" dirty="0"/>
              <a:t>Building a database:</a:t>
            </a:r>
            <a:br>
              <a:rPr lang="en-AU" dirty="0"/>
            </a:br>
            <a:r>
              <a:rPr lang="en-AU" dirty="0"/>
              <a:t>Recording Values</a:t>
            </a:r>
          </a:p>
        </p:txBody>
      </p:sp>
      <p:sp>
        <p:nvSpPr>
          <p:cNvPr id="11" name="TextBox 10">
            <a:extLst>
              <a:ext uri="{FF2B5EF4-FFF2-40B4-BE49-F238E27FC236}">
                <a16:creationId xmlns:a16="http://schemas.microsoft.com/office/drawing/2014/main" id="{941B6382-3E1C-4DAE-8210-542B310E1B47}"/>
              </a:ext>
            </a:extLst>
          </p:cNvPr>
          <p:cNvSpPr txBox="1"/>
          <p:nvPr/>
        </p:nvSpPr>
        <p:spPr>
          <a:xfrm>
            <a:off x="6423161" y="1674674"/>
            <a:ext cx="58271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Time ~ 3 minutes for 100 tournaments</a:t>
            </a:r>
          </a:p>
          <a:p>
            <a:pPr marL="285750" indent="-285750">
              <a:buFont typeface="Arial" panose="020B0604020202020204" pitchFamily="34" charset="0"/>
              <a:buChar char="•"/>
            </a:pPr>
            <a:r>
              <a:rPr lang="en-US" dirty="0"/>
              <a:t>4388 </a:t>
            </a:r>
            <a:r>
              <a:rPr lang="en-US" dirty="0" err="1"/>
              <a:t>Decklists</a:t>
            </a:r>
            <a:endParaRPr lang="en-AU" dirty="0"/>
          </a:p>
        </p:txBody>
      </p:sp>
      <p:pic>
        <p:nvPicPr>
          <p:cNvPr id="6" name="Picture 5">
            <a:extLst>
              <a:ext uri="{FF2B5EF4-FFF2-40B4-BE49-F238E27FC236}">
                <a16:creationId xmlns:a16="http://schemas.microsoft.com/office/drawing/2014/main" id="{286DAF08-A684-2649-3542-EBB1EF07E376}"/>
              </a:ext>
            </a:extLst>
          </p:cNvPr>
          <p:cNvPicPr>
            <a:picLocks noChangeAspect="1"/>
          </p:cNvPicPr>
          <p:nvPr/>
        </p:nvPicPr>
        <p:blipFill>
          <a:blip r:embed="rId3"/>
          <a:stretch>
            <a:fillRect/>
          </a:stretch>
        </p:blipFill>
        <p:spPr>
          <a:xfrm>
            <a:off x="63239" y="111067"/>
            <a:ext cx="6218893" cy="3117163"/>
          </a:xfrm>
          <a:prstGeom prst="rect">
            <a:avLst/>
          </a:prstGeom>
        </p:spPr>
      </p:pic>
      <p:pic>
        <p:nvPicPr>
          <p:cNvPr id="12" name="Picture 11">
            <a:extLst>
              <a:ext uri="{FF2B5EF4-FFF2-40B4-BE49-F238E27FC236}">
                <a16:creationId xmlns:a16="http://schemas.microsoft.com/office/drawing/2014/main" id="{B2EC3798-8FC7-0C17-D2C7-B37D2A46DCF0}"/>
              </a:ext>
            </a:extLst>
          </p:cNvPr>
          <p:cNvPicPr>
            <a:picLocks noChangeAspect="1"/>
          </p:cNvPicPr>
          <p:nvPr/>
        </p:nvPicPr>
        <p:blipFill>
          <a:blip r:embed="rId4"/>
          <a:stretch>
            <a:fillRect/>
          </a:stretch>
        </p:blipFill>
        <p:spPr>
          <a:xfrm>
            <a:off x="76457" y="3824577"/>
            <a:ext cx="6177953" cy="2571463"/>
          </a:xfrm>
          <a:prstGeom prst="rect">
            <a:avLst/>
          </a:prstGeom>
        </p:spPr>
      </p:pic>
      <p:pic>
        <p:nvPicPr>
          <p:cNvPr id="13" name="Picture 2" descr="Bill's Maintenance Prices | Pokemon Card Prices">
            <a:extLst>
              <a:ext uri="{FF2B5EF4-FFF2-40B4-BE49-F238E27FC236}">
                <a16:creationId xmlns:a16="http://schemas.microsoft.com/office/drawing/2014/main" id="{30512EEE-6577-1D0A-2739-C7A7CFDDB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3103" y="3622183"/>
            <a:ext cx="2140254" cy="290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7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building a model</a:t>
            </a:r>
            <a:br>
              <a:rPr lang="en-US" dirty="0"/>
            </a:br>
            <a:endParaRPr lang="en-US" dirty="0"/>
          </a:p>
        </p:txBody>
      </p:sp>
      <p:pic>
        <p:nvPicPr>
          <p:cNvPr id="1026" name="Picture 2" descr="Eeveelution - Bulbapedia, the community-driven Pokémon encyclopedia">
            <a:extLst>
              <a:ext uri="{FF2B5EF4-FFF2-40B4-BE49-F238E27FC236}">
                <a16:creationId xmlns:a16="http://schemas.microsoft.com/office/drawing/2014/main" id="{DF81F227-A1DA-B4B9-98E7-D15AB6A4F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237" y="714403"/>
            <a:ext cx="4562475" cy="495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374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6364897" y="-404417"/>
            <a:ext cx="6696075" cy="1909763"/>
          </a:xfrm>
        </p:spPr>
        <p:txBody>
          <a:bodyPr/>
          <a:lstStyle/>
          <a:p>
            <a:r>
              <a:rPr lang="en-AU" dirty="0"/>
              <a:t>Building a Model</a:t>
            </a:r>
          </a:p>
        </p:txBody>
      </p:sp>
      <p:pic>
        <p:nvPicPr>
          <p:cNvPr id="6" name="Picture 5">
            <a:extLst>
              <a:ext uri="{FF2B5EF4-FFF2-40B4-BE49-F238E27FC236}">
                <a16:creationId xmlns:a16="http://schemas.microsoft.com/office/drawing/2014/main" id="{5DCE498C-48E8-4CDA-908E-B95C41EB7AD4}"/>
              </a:ext>
            </a:extLst>
          </p:cNvPr>
          <p:cNvPicPr>
            <a:picLocks noChangeAspect="1"/>
          </p:cNvPicPr>
          <p:nvPr/>
        </p:nvPicPr>
        <p:blipFill>
          <a:blip r:embed="rId3"/>
          <a:stretch>
            <a:fillRect/>
          </a:stretch>
        </p:blipFill>
        <p:spPr>
          <a:xfrm>
            <a:off x="0" y="0"/>
            <a:ext cx="5901671" cy="6858000"/>
          </a:xfrm>
          <a:prstGeom prst="rect">
            <a:avLst/>
          </a:prstGeom>
        </p:spPr>
      </p:pic>
      <p:sp>
        <p:nvSpPr>
          <p:cNvPr id="7" name="TextBox 6">
            <a:extLst>
              <a:ext uri="{FF2B5EF4-FFF2-40B4-BE49-F238E27FC236}">
                <a16:creationId xmlns:a16="http://schemas.microsoft.com/office/drawing/2014/main" id="{B5212E4A-68CA-5963-6F91-C1532512E72C}"/>
              </a:ext>
            </a:extLst>
          </p:cNvPr>
          <p:cNvSpPr txBox="1"/>
          <p:nvPr/>
        </p:nvSpPr>
        <p:spPr>
          <a:xfrm>
            <a:off x="6265628" y="1820849"/>
            <a:ext cx="533532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Dependent Variable</a:t>
            </a:r>
            <a:r>
              <a:rPr lang="en-AU" dirty="0"/>
              <a:t> – Archetypes Column</a:t>
            </a:r>
          </a:p>
          <a:p>
            <a:pPr marL="285750" indent="-285750">
              <a:buFont typeface="Arial" panose="020B0604020202020204" pitchFamily="34" charset="0"/>
              <a:buChar char="•"/>
            </a:pPr>
            <a:r>
              <a:rPr lang="en-AU" dirty="0"/>
              <a:t>Independent Variable – Card Columns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err="1"/>
              <a:t>Sklearn</a:t>
            </a:r>
            <a:endParaRPr lang="en-AU" dirty="0"/>
          </a:p>
          <a:p>
            <a:pPr marL="742950" lvl="1" indent="-285750">
              <a:buFont typeface="Arial" panose="020B0604020202020204" pitchFamily="34" charset="0"/>
              <a:buChar char="•"/>
            </a:pPr>
            <a:r>
              <a:rPr lang="en-AU" dirty="0" err="1"/>
              <a:t>train_test_split</a:t>
            </a:r>
            <a:endParaRPr lang="en-AU" dirty="0"/>
          </a:p>
          <a:p>
            <a:pPr marL="1200150" lvl="2" indent="-285750">
              <a:buFont typeface="Arial" panose="020B0604020202020204" pitchFamily="34" charset="0"/>
              <a:buChar char="•"/>
            </a:pPr>
            <a:r>
              <a:rPr lang="en-AU" dirty="0"/>
              <a:t>75:25</a:t>
            </a:r>
          </a:p>
          <a:p>
            <a:pPr marL="285750" indent="-285750">
              <a:buFont typeface="Arial" panose="020B0604020202020204" pitchFamily="34" charset="0"/>
              <a:buChar char="•"/>
            </a:pPr>
            <a:r>
              <a:rPr lang="en-AU" dirty="0"/>
              <a:t>Training Accuracy</a:t>
            </a:r>
          </a:p>
          <a:p>
            <a:pPr marL="742950" lvl="1" indent="-285750">
              <a:buFont typeface="Arial" panose="020B0604020202020204" pitchFamily="34" charset="0"/>
              <a:buChar char="•"/>
            </a:pPr>
            <a:r>
              <a:rPr lang="en-AU" dirty="0"/>
              <a:t>1.0</a:t>
            </a:r>
          </a:p>
          <a:p>
            <a:pPr marL="285750" indent="-285750">
              <a:buFont typeface="Arial" panose="020B0604020202020204" pitchFamily="34" charset="0"/>
              <a:buChar char="•"/>
            </a:pPr>
            <a:r>
              <a:rPr lang="en-AU" dirty="0"/>
              <a:t>Testing Accuracy</a:t>
            </a:r>
          </a:p>
          <a:p>
            <a:pPr marL="742950" lvl="1" indent="-285750">
              <a:buFont typeface="Arial" panose="020B0604020202020204" pitchFamily="34" charset="0"/>
              <a:buChar char="•"/>
            </a:pPr>
            <a:r>
              <a:rPr lang="en-AU" dirty="0"/>
              <a:t>0.988</a:t>
            </a:r>
          </a:p>
          <a:p>
            <a:pPr marL="1200150" lvl="2" indent="-285750">
              <a:buFont typeface="Arial" panose="020B0604020202020204" pitchFamily="34" charset="0"/>
              <a:buChar char="•"/>
            </a:pPr>
            <a:endParaRPr lang="en-AU" dirty="0"/>
          </a:p>
          <a:p>
            <a:pPr marL="1200150" lvl="2" indent="-285750">
              <a:buFont typeface="Arial" panose="020B0604020202020204" pitchFamily="34" charset="0"/>
              <a:buChar char="•"/>
            </a:pPr>
            <a:endParaRPr lang="en-AU" dirty="0"/>
          </a:p>
          <a:p>
            <a:endParaRPr lang="en-US" dirty="0"/>
          </a:p>
        </p:txBody>
      </p:sp>
    </p:spTree>
    <p:extLst>
      <p:ext uri="{BB962C8B-B14F-4D97-AF65-F5344CB8AC3E}">
        <p14:creationId xmlns:p14="http://schemas.microsoft.com/office/powerpoint/2010/main" val="3552585887"/>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{8FFADB80-A5E0-4F16-895D-A761039867BF}tf67328976_win32</Template>
  <TotalTime>1388</TotalTime>
  <Words>1894</Words>
  <Application>Microsoft Office PowerPoint</Application>
  <PresentationFormat>Widescreen</PresentationFormat>
  <Paragraphs>171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Consolas</vt:lpstr>
      <vt:lpstr>Tenorite</vt:lpstr>
      <vt:lpstr>Office Theme</vt:lpstr>
      <vt:lpstr>Machine Learning: Identifying Deck lists</vt:lpstr>
      <vt:lpstr>INTRODUCTION</vt:lpstr>
      <vt:lpstr>Goals</vt:lpstr>
      <vt:lpstr>Data Acquisition</vt:lpstr>
      <vt:lpstr>Building a database: Limitlesstcg </vt:lpstr>
      <vt:lpstr>Building a database: Understanding the API</vt:lpstr>
      <vt:lpstr>Building a database: Recording Values</vt:lpstr>
      <vt:lpstr>building a model </vt:lpstr>
      <vt:lpstr>Building a Model</vt:lpstr>
      <vt:lpstr>Classification report</vt:lpstr>
      <vt:lpstr>Plotting the classification report</vt:lpstr>
      <vt:lpstr>meta output</vt:lpstr>
      <vt:lpstr>Trialing the use case</vt:lpstr>
      <vt:lpstr>Displaying the trial Output</vt:lpstr>
      <vt:lpstr>Conclusions and analysis</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Adoptation in australia</dc:title>
  <dc:creator>Daniel Hing</dc:creator>
  <cp:lastModifiedBy>Daniel Hing</cp:lastModifiedBy>
  <cp:revision>20</cp:revision>
  <dcterms:created xsi:type="dcterms:W3CDTF">2023-01-31T12:53:15Z</dcterms:created>
  <dcterms:modified xsi:type="dcterms:W3CDTF">2023-06-01T06:08:39Z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